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013" r:id="rId5"/>
    <p:sldMasterId id="2147484054" r:id="rId6"/>
    <p:sldMasterId id="2147484104" r:id="rId7"/>
    <p:sldMasterId id="2147484159" r:id="rId8"/>
  </p:sldMasterIdLst>
  <p:notesMasterIdLst>
    <p:notesMasterId r:id="rId25"/>
  </p:notesMasterIdLst>
  <p:sldIdLst>
    <p:sldId id="390" r:id="rId9"/>
    <p:sldId id="404" r:id="rId10"/>
    <p:sldId id="391" r:id="rId11"/>
    <p:sldId id="405" r:id="rId12"/>
    <p:sldId id="1479" r:id="rId13"/>
    <p:sldId id="2145707382" r:id="rId14"/>
    <p:sldId id="214570738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158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9D3008-0227-D24F-BA58-58BF6B26D969}" name="Janowski Nikodem (Viestintä/Tampere)" initials="JN(" userId="S::Nikodem.Janowski@vero.fi::1fc72002-23e6-4ae8-bdcf-1d3d103a8e26" providerId="AD"/>
  <p188:author id="{85A55FC0-A32B-C5F4-D9D6-27C3822932CC}" name="Väyrynen Marianne (Verotus/Oulu)" initials="V(" userId="S::marianne.vayrynen@vero.fi::222cc5cb-1e6e-43d8-b216-d478891b50f0" providerId="AD"/>
  <p188:author id="{5B15ABD6-4E27-9103-8083-0D853B45FD75}" name="Herkama Leena (Verotus/Helsinki)" initials="LH" userId="S::Leena.Herkama@vero.fi::27b482de-4a22-449a-ba8d-42f44ad56f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43"/>
    <a:srgbClr val="F0F4F0"/>
    <a:srgbClr val="66CC99"/>
    <a:srgbClr val="00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924C0-DB1E-43EA-BE97-D189CAAE7AC0}" v="36" dt="2025-05-26T04:37:21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2F94-303A-4820-9994-9800D77AA4CF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C878-4886-46DB-9964-77B0D6D80C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86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CB88-824E-4CE8-81C9-5F4E91378AA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89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sv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sv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svg"/><Relationship Id="rId4" Type="http://schemas.openxmlformats.org/officeDocument/2006/relationships/image" Target="../media/image1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8.svg"/><Relationship Id="rId5" Type="http://schemas.openxmlformats.org/officeDocument/2006/relationships/image" Target="../media/image7.png"/><Relationship Id="rId4" Type="http://schemas.openxmlformats.org/officeDocument/2006/relationships/image" Target="../media/image35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9.svg"/><Relationship Id="rId5" Type="http://schemas.openxmlformats.org/officeDocument/2006/relationships/image" Target="../media/image13.png"/><Relationship Id="rId4" Type="http://schemas.openxmlformats.org/officeDocument/2006/relationships/image" Target="../media/image35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wmf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4.sv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4.sv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4.sv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4.sv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6773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6B69989-2E82-6869-3E83-71673D3A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0129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12B7219-6B1E-6EFB-E8C5-50CF0648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F0D1-005F-4DE6-8F8A-F366FFE83BDA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EB1351-AAF2-580E-8B80-0E533390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BA4C6F-AE9F-A835-11EC-B7DE52A7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614156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745509-E143-E3D6-5845-62BA62B010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912966-07CD-4FD9-A1C2-9F9A415FB56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1BD908-9811-F9C2-5B17-11664BDB5A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085BB4-D975-AD5C-203E-34CBA0B454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8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CB698E-23BE-FE5B-49FD-F71550B656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CEEC10-9F76-4507-8928-18975E0F013E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44B239-DE4C-5D86-4BDA-7888CE18A9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C31074-4203-5795-423F-2D0C557DE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29147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C7DA2BC-E77B-7685-5E7D-A1356F84B21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C65FC6B-A326-433B-8041-4CD27ED70C4E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D27B5856-D0E1-7D0D-DE70-25389A94048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B47A5731-A41D-71E7-B7EC-B4E8BC789AF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60968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191610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227056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background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D94D7E1-5555-3767-708C-594EACB3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0" y="0"/>
            <a:ext cx="120904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471837"/>
            <a:ext cx="9999345" cy="1944463"/>
          </a:xfrm>
          <a:noFill/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DEF705DE-61F2-0906-14F7-643FFF5D7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3654886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41FEA3C-B826-7733-A770-340CB2FD3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45" y="334963"/>
            <a:ext cx="1911138" cy="585034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Tässä ei ole mitään :p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  <a:noFill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30841692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4633E8-BD50-6FF0-D25B-F4E4930DC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103225" y="0"/>
            <a:ext cx="12088775" cy="68580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81FC1FCB-E86F-ECE0-6691-4C8B93544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354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BDC7170-EF66-5EC9-A8F3-35CC386B4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/>
        </p:blipFill>
        <p:spPr>
          <a:xfrm>
            <a:off x="107666" y="0"/>
            <a:ext cx="12084334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170E1D-EC23-9FA9-DA41-98E4B52A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18923053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01C9A8D-D6F1-8241-55BA-1038287F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"/>
          <a:stretch/>
        </p:blipFill>
        <p:spPr>
          <a:xfrm>
            <a:off x="107999" y="0"/>
            <a:ext cx="12084001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C85F332-6EEA-6561-5B16-5B80D7FF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6D57E7-7B28-BE28-A7CB-AC5BC1DA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738877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F1EC248-D710-BF41-7982-75715E52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EF7A17-2FF1-AE3F-1F84-CBB912B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8365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95970860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91929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166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106506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6B69989-2E82-6869-3E83-71673D3A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0299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F1EC248-D710-BF41-7982-75715E52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EF7A17-2FF1-AE3F-1F84-CBB912B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2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/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A26E92-EE85-5EBE-2F66-59A8B08E7A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62DF2F-6702-4A22-93A9-E769BB642E56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BB813A-C9B1-8EF0-2D83-3D4572975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87E98-17FF-106F-24A5-2972AB643F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345071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84899-B221-F367-8E08-59B9707503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34CF31-FCC3-4B8F-BEE0-42EBA8FB2CA8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9183F-5581-8924-1B2F-13482CEBD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A122D-F97D-7510-6A54-21FBAEFEC3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264644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76B17C-A87E-4180-B8F0-00FB3597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FC5-B97F-4FE2-A6CB-142CB4379884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43E21E-4564-A8D8-0DDA-DD630287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E62FC7-E20D-7973-CE61-684676D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717913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22585C-2824-0EF5-D57F-EDA51DBD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42C-9C22-4173-B476-DD75E9523BE3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8F3660-F5CF-93E7-A435-D10C772B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D4814F-7083-BFD0-C2A6-0007425C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50457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70677F3-8C49-9C74-C723-020902ABB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0"/>
            <a:ext cx="12084001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93EB01-EEB4-2032-7184-B95BC4F1C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860475"/>
            <a:ext cx="9836785" cy="1459363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127000" dist="381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E120685-F388-4050-3B9D-1ECEA9E4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41EFAE-A7FC-AED4-ACB9-2E60EA1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F4B0687-28FB-A9EA-F7FC-BBD73CDE6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25117" y="337200"/>
            <a:ext cx="1159516" cy="354949"/>
          </a:xfr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23AB68A-4553-605F-DB78-17E882CBF8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481139-DAE4-49AD-B9F9-37687A446910}" type="datetime1">
              <a:rPr lang="fi-FI" smtClean="0"/>
              <a:t>26.5.2025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F6C7ECA-9ACD-582A-FE97-C0256A690D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5F4C621-CBD5-C61F-C873-D64C2077C1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71768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/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A26E92-EE85-5EBE-2F66-59A8B08E7A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62DF2F-6702-4A22-93A9-E769BB642E56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BB813A-C9B1-8EF0-2D83-3D4572975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87E98-17FF-106F-24A5-2972AB643F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175279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EFFF2-2DEB-2B64-8DF7-2C97D3FB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707-E9A8-4A27-8AFD-CAF53AC5827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ABCEFC-8A45-A36A-D10A-512830F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08F983-E960-E5BC-1CCE-601B1EB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602293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C8DC5BA-D107-1A5C-98BB-8D826AD4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C0051D7-DBA0-1E03-199F-6DB4DFDB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6F2983FC-B743-D761-3455-99BDD613F98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Tx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3FDAE6-6BA7-914C-C673-E261BD0FA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C0541F-E48D-4FF3-B31F-D522DDA1DFE8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F28ECA-4D40-0FD9-CC2F-EFE121E75C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442A1-8A73-3340-E1EA-B5A698E2A0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244526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8D10A06-403C-2524-2A97-32317EFF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2375906F-D0A0-3EEC-3DC5-D9B42A17A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095A5636-CF8E-34E5-7334-F2D18278142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F6864E-1D11-A892-BFD6-BA121E150D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2C14D2-AAFE-4D94-A231-75ED53CA4B71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F68680-C829-6AA3-372D-AA6679767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660194-E645-5F60-3D15-AAEA464672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166479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572833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80" y="0"/>
            <a:ext cx="1211072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5C5972F-CC35-794B-BF3E-84CAAD0BFD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372493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383BF86-8A08-25D5-E1A6-E5382A54E8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2967105-A663-D043-D75D-0A25BF4235F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05277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56F9E830-49F1-F8C0-16BC-04E33FE04E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E4E64431-565B-C100-5B21-DC53ACB0E6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113542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6C9E14-0706-715D-985E-4B17F87C8B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EF92F-A484-4544-9453-456A67879562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5521208-1C93-9BEA-CFB5-58DC7E8A3C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6B0C098-8A2E-480E-2A1D-D49B163459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955133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61C4014-B8C4-67DF-353A-89AD03A0FE5F}"/>
              </a:ext>
            </a:extLst>
          </p:cNvPr>
          <p:cNvGrpSpPr/>
          <p:nvPr userDrawn="1"/>
        </p:nvGrpSpPr>
        <p:grpSpPr>
          <a:xfrm>
            <a:off x="1696720" y="1529080"/>
            <a:ext cx="8636000" cy="5102530"/>
            <a:chOff x="1696720" y="1529080"/>
            <a:chExt cx="8636000" cy="5102530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32F34CEE-A385-6280-B6E1-7082F18B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1529080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0E140B32-F061-2965-6353-6AEFFFD6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3308553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76C6A881-9A99-B8F9-09AC-D29077BC5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5088026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726A94CB-6EE3-D6AD-4462-2BAEFCD81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1762125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6212B30C-11F9-8D6E-2F36-2E923E4F3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3531070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E957C344-E724-02D0-1A04-CA2B43B74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5310543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BEC247-ACD8-D725-B8F5-0EF12D60757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CD0470-936D-4169-A077-E914BC46728A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B23059-CCAE-1AED-E274-37872F2D9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DFD2A-7A53-9429-3A6F-EBEAE02142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917549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8B79AB-3410-A0F1-A722-42F459F080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66636A7-83A5-42FA-9499-932898854BD0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41E75-40E9-46B4-B1CA-BAC92F5242F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18A32A-F4FA-A085-28F9-403BCC5C4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38789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84899-B221-F367-8E08-59B9707503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34CF31-FCC3-4B8F-BEE0-42EBA8FB2CA8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9183F-5581-8924-1B2F-13482CEBD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A122D-F97D-7510-6A54-21FBAEFEC3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909009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959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8376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963621B9-4D68-D806-DE69-07483223815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06FD037-BAE8-446B-93D2-F8526EB0A923}" type="datetime1">
              <a:rPr lang="fi-FI" smtClean="0"/>
              <a:t>26.5.2025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BC2E911A-A4E3-83CA-F7C3-2C6856BA50C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A9DB87E4-12F3-1EDA-28BF-E5ED81313A4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597731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4E6D24-7FBB-C278-5921-B303828246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3A3AA7-3EE7-4F27-BFB6-7F6D7C5A8B72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4D5AA4-B957-4BE4-C115-3A1D6B98DD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2B06C-2864-5988-3D60-D5FC8AEF86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510348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96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B747A-75DE-64EA-A37C-E67F9171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32A7-0988-43E7-A96F-79DB274BAF28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C6A82B-1098-6693-897D-768D1F52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B82F1-1D53-675B-03DF-C31D902C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57336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D80E9-99A3-0A87-C990-ABBCAF8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5448-7B27-4265-81B3-9603D1A8582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4EB0E-352B-4A94-FFC1-0DD7746D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009EFA-A69B-791F-227A-97209B0A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55799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08A421C-06BC-421A-A29C-89C74B99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5A4-C948-47D8-A7CB-141A22FC9465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8E9D1-BD1B-32D1-FF53-C2A74D8B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2BE7DE-F202-A73F-C1B0-157320CC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775246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SmartArt-kuva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78AA00-D1E8-16F9-5433-5CD4DA0F14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AEA8C7-4317-485D-B23D-5C7017DAA5B1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C26E9B2-E3A4-6DF4-1A33-0D71CA9B0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8826D-44FF-B07E-A1C2-699E852917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717638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D269EC3A-7342-059F-FB9F-6554D33032F0}"/>
              </a:ext>
            </a:extLst>
          </p:cNvPr>
          <p:cNvGrpSpPr/>
          <p:nvPr userDrawn="1"/>
        </p:nvGrpSpPr>
        <p:grpSpPr>
          <a:xfrm>
            <a:off x="240631" y="2095766"/>
            <a:ext cx="11798591" cy="4603416"/>
            <a:chOff x="240631" y="2095766"/>
            <a:chExt cx="11798591" cy="4603416"/>
          </a:xfrm>
        </p:grpSpPr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15A997AA-60F2-EADC-D6CE-4032DC5B7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240631" y="2095766"/>
              <a:ext cx="3841817" cy="4603416"/>
              <a:chOff x="452386" y="1992429"/>
              <a:chExt cx="4716378" cy="4360245"/>
            </a:xfrm>
          </p:grpSpPr>
          <p:sp>
            <p:nvSpPr>
              <p:cNvPr id="2" name="Suorakulmio 1">
                <a:extLst>
                  <a:ext uri="{FF2B5EF4-FFF2-40B4-BE49-F238E27FC236}">
                    <a16:creationId xmlns:a16="http://schemas.microsoft.com/office/drawing/2014/main" id="{1A49F650-F1E7-E3CC-B129-FD8FD2A7358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6B9996AB-5964-2D19-ED15-2643406700EE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FC031F3E-2C81-03AC-9537-24A2F4983126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EDC46E11-D9B4-8667-BD60-B4AB2D516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4215866" y="2095766"/>
              <a:ext cx="3841817" cy="4603416"/>
              <a:chOff x="452386" y="1992429"/>
              <a:chExt cx="4716378" cy="4360245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B946C973-5786-A424-8B8A-19717CFE083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E05CD46B-FEE4-9DFC-E9EB-71562C1D387B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56D92634-6251-B7C4-9C58-0440C835901D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9628E4B5-F360-3026-A13D-CB7733BCF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8197405" y="2095766"/>
              <a:ext cx="3841817" cy="4603416"/>
              <a:chOff x="452386" y="1992429"/>
              <a:chExt cx="4716378" cy="4360245"/>
            </a:xfrm>
          </p:grpSpPr>
          <p:sp>
            <p:nvSpPr>
              <p:cNvPr id="22" name="Suorakulmio 21">
                <a:extLst>
                  <a:ext uri="{FF2B5EF4-FFF2-40B4-BE49-F238E27FC236}">
                    <a16:creationId xmlns:a16="http://schemas.microsoft.com/office/drawing/2014/main" id="{81125EC3-4436-1EA1-38B6-C530FEF15625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C3F5B079-4F6E-CED8-44B7-89B950A91F1D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C5564E27-F225-9EC3-DBC9-A1651F713F75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B51EB76-0012-B93D-642F-88E8486742DD}"/>
              </a:ext>
            </a:extLst>
          </p:cNvPr>
          <p:cNvGrpSpPr/>
          <p:nvPr userDrawn="1"/>
        </p:nvGrpSpPr>
        <p:grpSpPr>
          <a:xfrm>
            <a:off x="225425" y="1612566"/>
            <a:ext cx="11845480" cy="407001"/>
            <a:chOff x="225425" y="1612566"/>
            <a:chExt cx="11845480" cy="407001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831B41B1-8049-5241-1441-92A529065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54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60D912A1-F1F4-EDA3-A888-2A1CF731C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00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1345EE10-9BC9-887C-E514-0AFFF81E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97406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4524032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ello, ympyrä&#10;&#10;Kuvaus luotu automaattisesti">
            <a:extLst>
              <a:ext uri="{FF2B5EF4-FFF2-40B4-BE49-F238E27FC236}">
                <a16:creationId xmlns:a16="http://schemas.microsoft.com/office/drawing/2014/main" id="{E6163993-8046-D47C-0800-E012D8173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1" y="1431227"/>
            <a:ext cx="9830098" cy="552957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374" y="1503045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6308" y="2412555"/>
            <a:ext cx="443913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7135" y="332206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7135" y="423157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9774" y="5141085"/>
            <a:ext cx="42756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374" y="6050597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0" name="Tekstin paikkamerkki 42">
            <a:extLst>
              <a:ext uri="{FF2B5EF4-FFF2-40B4-BE49-F238E27FC236}">
                <a16:creationId xmlns:a16="http://schemas.microsoft.com/office/drawing/2014/main" id="{98A8862F-1F0F-7C75-36F7-66B8A021FC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601" y="1503045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1" name="Tekstin paikkamerkki 42">
            <a:extLst>
              <a:ext uri="{FF2B5EF4-FFF2-40B4-BE49-F238E27FC236}">
                <a16:creationId xmlns:a16="http://schemas.microsoft.com/office/drawing/2014/main" id="{12BC13A9-38B6-E6E6-FBC7-4BDA1BBD7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601" y="2412555"/>
            <a:ext cx="4439132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2" name="Tekstin paikkamerkki 42">
            <a:extLst>
              <a:ext uri="{FF2B5EF4-FFF2-40B4-BE49-F238E27FC236}">
                <a16:creationId xmlns:a16="http://schemas.microsoft.com/office/drawing/2014/main" id="{3FBEA63D-AAF6-C18C-267A-E2E7F547B6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601" y="332206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3" name="Tekstin paikkamerkki 42">
            <a:extLst>
              <a:ext uri="{FF2B5EF4-FFF2-40B4-BE49-F238E27FC236}">
                <a16:creationId xmlns:a16="http://schemas.microsoft.com/office/drawing/2014/main" id="{7C21EB3D-38AC-C841-76B5-516144DED8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601" y="423157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4" name="Tekstin paikkamerkki 42">
            <a:extLst>
              <a:ext uri="{FF2B5EF4-FFF2-40B4-BE49-F238E27FC236}">
                <a16:creationId xmlns:a16="http://schemas.microsoft.com/office/drawing/2014/main" id="{E4D3D81F-B5E6-8BE0-C30F-839FFEB626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601" y="5141085"/>
            <a:ext cx="42756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5" name="Tekstin paikkamerkki 42">
            <a:extLst>
              <a:ext uri="{FF2B5EF4-FFF2-40B4-BE49-F238E27FC236}">
                <a16:creationId xmlns:a16="http://schemas.microsoft.com/office/drawing/2014/main" id="{D33C6862-408D-FD27-9967-5AA747DB2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601" y="6050597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9A2D189-6E53-F1AA-3DC6-304FECBFD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5951" y="3992563"/>
            <a:ext cx="784224" cy="40957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/>
              <a:t>Vuosi</a:t>
            </a:r>
          </a:p>
        </p:txBody>
      </p:sp>
    </p:spTree>
    <p:extLst>
      <p:ext uri="{BB962C8B-B14F-4D97-AF65-F5344CB8AC3E}">
        <p14:creationId xmlns:p14="http://schemas.microsoft.com/office/powerpoint/2010/main" val="2092167187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ympyrä, kello, vihreä, Värikkyys&#10;&#10;Kuvaus luotu automaattisesti">
            <a:extLst>
              <a:ext uri="{FF2B5EF4-FFF2-40B4-BE49-F238E27FC236}">
                <a16:creationId xmlns:a16="http://schemas.microsoft.com/office/drawing/2014/main" id="{616B3F90-A4B1-9B0E-03B0-E8E1C3BD19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678" y="494982"/>
            <a:ext cx="12191675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4631" y="1474873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7803" y="236380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8815" y="325273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8815" y="414166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803" y="503059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631" y="5919524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AB6849-6871-938E-25A5-9762DE149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1474788"/>
            <a:ext cx="3073400" cy="5116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0793354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4900" y="1589173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5923" y="247810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7106" y="336703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106" y="425596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5923" y="514489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4900" y="6033824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pic>
        <p:nvPicPr>
          <p:cNvPr id="6" name="Kuva 5" descr="Kuva, joka sisältää kohteen kello, vihreä, ympyrä&#10;&#10;Kuvaus luotu automaattisesti">
            <a:extLst>
              <a:ext uri="{FF2B5EF4-FFF2-40B4-BE49-F238E27FC236}">
                <a16:creationId xmlns:a16="http://schemas.microsoft.com/office/drawing/2014/main" id="{0325D29E-0919-A183-52EB-BD9D87DA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8" y="609282"/>
            <a:ext cx="12191675" cy="6858000"/>
          </a:xfrm>
          <a:prstGeom prst="rect">
            <a:avLst/>
          </a:prstGeom>
        </p:spPr>
      </p:pic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EF4865-AB2C-7D9A-CA9F-5659FF9A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4" y="1589172"/>
            <a:ext cx="2841625" cy="51158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3376373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76B17C-A87E-4180-B8F0-00FB3597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FC5-B97F-4FE2-A6CB-142CB4379884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43E21E-4564-A8D8-0DDA-DD630287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E62FC7-E20D-7973-CE61-684676D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451651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BAB0BB-76F8-076F-55F8-59F9724F1C76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8EF14E2-28DC-4A47-B78C-A91E7D57E802}" type="datetime1">
              <a:rPr lang="fi-FI" smtClean="0"/>
              <a:t>26.5.2025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BC4BF5B-5D6F-A159-5C62-8DE85FE8D4A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AD52E06C-D50D-3E05-31D4-DBBA3A03165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33774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79DF50-CF70-352C-F24D-63981DA7A7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5D2F78-56AB-497A-B982-4C69E53C7FAF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01913A-C735-AFBE-5C01-424D2D82A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A5BB94-D914-E346-85B5-BEF190C41E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672319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138DC6-71C5-93C6-F4AB-63E7DBE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487B-4C0E-4E81-81BD-013BA9B565DA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6EAE69-FA87-B7F3-942C-2822259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45F804-0D61-2C26-F8F5-DC5556A9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705819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9AE67A-5C28-1BF8-B6E7-8560701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92D-29FE-414E-B4C9-515ACB421508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71595B-81F7-54BA-2C7B-0FEA995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93C5C9-D3E7-B7C8-7381-6D9AE866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581524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2715F-622A-DD99-9FDC-D166FD575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726B2-A446-46B1-ADAE-21B43B1F6EE9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9473C-DEB7-556E-1CB1-2D65F1690D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EFD88-5507-8943-E4C5-0C102A79C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4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9A2FCDF-9E8E-AAA7-FAA3-F92CB0961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E565CB-2796-4CEA-9BC0-E64F2BD8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8A3992-DB13-2BC4-9508-82BC546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E9C5-4B0B-41E2-B8BD-2AEB59C5FECF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159-ECD0-23C9-B7D4-4950458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6C0777-CE3D-69BB-3519-02B62710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811934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pr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3D06FE-6869-B306-815D-1C147AB8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2F80406-C616-59AD-609F-23DFBDAA0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87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umm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DBFD64-8856-60C8-FDC5-07F68986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6EFA642-8994-178B-0B81-488F4879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0061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aut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B1EFF4-8A16-FF8A-7452-E0A04D3A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4DBC6DC-8A92-E6EA-3215-80DC61602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9579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wint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AC1EF5-BE2C-3EC5-AE07-DE6A1906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B06A9C5-C02C-223F-D10B-5A198E6C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965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22585C-2824-0EF5-D57F-EDA51DBD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42C-9C22-4173-B476-DD75E9523BE3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8F3660-F5CF-93E7-A435-D10C772B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D4814F-7083-BFD0-C2A6-0007425C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33614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01131" y="2274360"/>
            <a:ext cx="4372585" cy="1166401"/>
          </a:xfrm>
          <a:custGeom>
            <a:avLst/>
            <a:gdLst>
              <a:gd name="T0" fmla="*/ 2549 w 3089"/>
              <a:gd name="T1" fmla="*/ 373 h 824"/>
              <a:gd name="T2" fmla="*/ 2605 w 3089"/>
              <a:gd name="T3" fmla="*/ 325 h 824"/>
              <a:gd name="T4" fmla="*/ 2687 w 3089"/>
              <a:gd name="T5" fmla="*/ 349 h 824"/>
              <a:gd name="T6" fmla="*/ 2840 w 3089"/>
              <a:gd name="T7" fmla="*/ 551 h 824"/>
              <a:gd name="T8" fmla="*/ 2816 w 3089"/>
              <a:gd name="T9" fmla="*/ 314 h 824"/>
              <a:gd name="T10" fmla="*/ 2740 w 3089"/>
              <a:gd name="T11" fmla="*/ 240 h 824"/>
              <a:gd name="T12" fmla="*/ 2624 w 3089"/>
              <a:gd name="T13" fmla="*/ 214 h 824"/>
              <a:gd name="T14" fmla="*/ 2508 w 3089"/>
              <a:gd name="T15" fmla="*/ 241 h 824"/>
              <a:gd name="T16" fmla="*/ 2437 w 3089"/>
              <a:gd name="T17" fmla="*/ 308 h 824"/>
              <a:gd name="T18" fmla="*/ 2408 w 3089"/>
              <a:gd name="T19" fmla="*/ 422 h 824"/>
              <a:gd name="T20" fmla="*/ 2432 w 3089"/>
              <a:gd name="T21" fmla="*/ 720 h 824"/>
              <a:gd name="T22" fmla="*/ 2508 w 3089"/>
              <a:gd name="T23" fmla="*/ 797 h 824"/>
              <a:gd name="T24" fmla="*/ 2624 w 3089"/>
              <a:gd name="T25" fmla="*/ 824 h 824"/>
              <a:gd name="T26" fmla="*/ 2743 w 3089"/>
              <a:gd name="T27" fmla="*/ 799 h 824"/>
              <a:gd name="T28" fmla="*/ 2815 w 3089"/>
              <a:gd name="T29" fmla="*/ 729 h 824"/>
              <a:gd name="T30" fmla="*/ 2840 w 3089"/>
              <a:gd name="T31" fmla="*/ 630 h 824"/>
              <a:gd name="T32" fmla="*/ 2686 w 3089"/>
              <a:gd name="T33" fmla="*/ 688 h 824"/>
              <a:gd name="T34" fmla="*/ 2600 w 3089"/>
              <a:gd name="T35" fmla="*/ 710 h 824"/>
              <a:gd name="T36" fmla="*/ 2546 w 3089"/>
              <a:gd name="T37" fmla="*/ 649 h 824"/>
              <a:gd name="T38" fmla="*/ 2036 w 3089"/>
              <a:gd name="T39" fmla="*/ 813 h 824"/>
              <a:gd name="T40" fmla="*/ 1577 w 3089"/>
              <a:gd name="T41" fmla="*/ 718 h 824"/>
              <a:gd name="T42" fmla="*/ 1522 w 3089"/>
              <a:gd name="T43" fmla="*/ 703 h 824"/>
              <a:gd name="T44" fmla="*/ 1375 w 3089"/>
              <a:gd name="T45" fmla="*/ 671 h 824"/>
              <a:gd name="T46" fmla="*/ 1399 w 3089"/>
              <a:gd name="T47" fmla="*/ 779 h 824"/>
              <a:gd name="T48" fmla="*/ 1459 w 3089"/>
              <a:gd name="T49" fmla="*/ 819 h 824"/>
              <a:gd name="T50" fmla="*/ 1561 w 3089"/>
              <a:gd name="T51" fmla="*/ 810 h 824"/>
              <a:gd name="T52" fmla="*/ 1785 w 3089"/>
              <a:gd name="T53" fmla="*/ 813 h 824"/>
              <a:gd name="T54" fmla="*/ 1081 w 3089"/>
              <a:gd name="T55" fmla="*/ 316 h 824"/>
              <a:gd name="T56" fmla="*/ 1133 w 3089"/>
              <a:gd name="T57" fmla="*/ 337 h 824"/>
              <a:gd name="T58" fmla="*/ 1277 w 3089"/>
              <a:gd name="T59" fmla="*/ 345 h 824"/>
              <a:gd name="T60" fmla="*/ 1250 w 3089"/>
              <a:gd name="T61" fmla="*/ 253 h 824"/>
              <a:gd name="T62" fmla="*/ 1187 w 3089"/>
              <a:gd name="T63" fmla="*/ 217 h 824"/>
              <a:gd name="T64" fmla="*/ 1082 w 3089"/>
              <a:gd name="T65" fmla="*/ 231 h 824"/>
              <a:gd name="T66" fmla="*/ 867 w 3089"/>
              <a:gd name="T67" fmla="*/ 813 h 824"/>
              <a:gd name="T68" fmla="*/ 616 w 3089"/>
              <a:gd name="T69" fmla="*/ 813 h 824"/>
              <a:gd name="T70" fmla="*/ 444 w 3089"/>
              <a:gd name="T71" fmla="*/ 102 h 824"/>
              <a:gd name="T72" fmla="*/ 365 w 3089"/>
              <a:gd name="T73" fmla="*/ 43 h 824"/>
              <a:gd name="T74" fmla="*/ 242 w 3089"/>
              <a:gd name="T75" fmla="*/ 22 h 824"/>
              <a:gd name="T76" fmla="*/ 133 w 3089"/>
              <a:gd name="T77" fmla="*/ 45 h 824"/>
              <a:gd name="T78" fmla="*/ 55 w 3089"/>
              <a:gd name="T79" fmla="*/ 112 h 824"/>
              <a:gd name="T80" fmla="*/ 22 w 3089"/>
              <a:gd name="T81" fmla="*/ 227 h 824"/>
              <a:gd name="T82" fmla="*/ 44 w 3089"/>
              <a:gd name="T83" fmla="*/ 327 h 824"/>
              <a:gd name="T84" fmla="*/ 142 w 3089"/>
              <a:gd name="T85" fmla="*/ 423 h 824"/>
              <a:gd name="T86" fmla="*/ 314 w 3089"/>
              <a:gd name="T87" fmla="*/ 527 h 824"/>
              <a:gd name="T88" fmla="*/ 352 w 3089"/>
              <a:gd name="T89" fmla="*/ 587 h 824"/>
              <a:gd name="T90" fmla="*/ 334 w 3089"/>
              <a:gd name="T91" fmla="*/ 669 h 824"/>
              <a:gd name="T92" fmla="*/ 246 w 3089"/>
              <a:gd name="T93" fmla="*/ 698 h 824"/>
              <a:gd name="T94" fmla="*/ 169 w 3089"/>
              <a:gd name="T95" fmla="*/ 638 h 824"/>
              <a:gd name="T96" fmla="*/ 34 w 3089"/>
              <a:gd name="T97" fmla="*/ 692 h 824"/>
              <a:gd name="T98" fmla="*/ 123 w 3089"/>
              <a:gd name="T99" fmla="*/ 790 h 824"/>
              <a:gd name="T100" fmla="*/ 233 w 3089"/>
              <a:gd name="T101" fmla="*/ 823 h 824"/>
              <a:gd name="T102" fmla="*/ 382 w 3089"/>
              <a:gd name="T103" fmla="*/ 799 h 824"/>
              <a:gd name="T104" fmla="*/ 472 w 3089"/>
              <a:gd name="T105" fmla="*/ 720 h 824"/>
              <a:gd name="T106" fmla="*/ 503 w 3089"/>
              <a:gd name="T107" fmla="*/ 600 h 824"/>
              <a:gd name="T108" fmla="*/ 473 w 3089"/>
              <a:gd name="T109" fmla="*/ 485 h 824"/>
              <a:gd name="T110" fmla="*/ 337 w 3089"/>
              <a:gd name="T111" fmla="*/ 368 h 824"/>
              <a:gd name="T112" fmla="*/ 185 w 3089"/>
              <a:gd name="T113" fmla="*/ 269 h 824"/>
              <a:gd name="T114" fmla="*/ 174 w 3089"/>
              <a:gd name="T115" fmla="*/ 202 h 824"/>
              <a:gd name="T116" fmla="*/ 218 w 3089"/>
              <a:gd name="T117" fmla="*/ 150 h 824"/>
              <a:gd name="T118" fmla="*/ 311 w 3089"/>
              <a:gd name="T119" fmla="*/ 16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9" h="824">
                <a:moveTo>
                  <a:pt x="3089" y="659"/>
                </a:moveTo>
                <a:lnTo>
                  <a:pt x="2935" y="659"/>
                </a:lnTo>
                <a:lnTo>
                  <a:pt x="2935" y="813"/>
                </a:lnTo>
                <a:lnTo>
                  <a:pt x="3089" y="813"/>
                </a:lnTo>
                <a:lnTo>
                  <a:pt x="3089" y="659"/>
                </a:lnTo>
                <a:close/>
                <a:moveTo>
                  <a:pt x="2544" y="440"/>
                </a:moveTo>
                <a:lnTo>
                  <a:pt x="2544" y="408"/>
                </a:lnTo>
                <a:lnTo>
                  <a:pt x="2545" y="398"/>
                </a:lnTo>
                <a:lnTo>
                  <a:pt x="2546" y="389"/>
                </a:lnTo>
                <a:lnTo>
                  <a:pt x="2547" y="381"/>
                </a:lnTo>
                <a:lnTo>
                  <a:pt x="2549" y="373"/>
                </a:lnTo>
                <a:lnTo>
                  <a:pt x="2552" y="365"/>
                </a:lnTo>
                <a:lnTo>
                  <a:pt x="2555" y="358"/>
                </a:lnTo>
                <a:lnTo>
                  <a:pt x="2559" y="352"/>
                </a:lnTo>
                <a:lnTo>
                  <a:pt x="2564" y="346"/>
                </a:lnTo>
                <a:lnTo>
                  <a:pt x="2569" y="341"/>
                </a:lnTo>
                <a:lnTo>
                  <a:pt x="2572" y="339"/>
                </a:lnTo>
                <a:lnTo>
                  <a:pt x="2575" y="337"/>
                </a:lnTo>
                <a:lnTo>
                  <a:pt x="2581" y="333"/>
                </a:lnTo>
                <a:lnTo>
                  <a:pt x="2589" y="330"/>
                </a:lnTo>
                <a:lnTo>
                  <a:pt x="2597" y="327"/>
                </a:lnTo>
                <a:lnTo>
                  <a:pt x="2605" y="325"/>
                </a:lnTo>
                <a:lnTo>
                  <a:pt x="2614" y="324"/>
                </a:lnTo>
                <a:lnTo>
                  <a:pt x="2624" y="324"/>
                </a:lnTo>
                <a:lnTo>
                  <a:pt x="2634" y="324"/>
                </a:lnTo>
                <a:lnTo>
                  <a:pt x="2644" y="325"/>
                </a:lnTo>
                <a:lnTo>
                  <a:pt x="2652" y="327"/>
                </a:lnTo>
                <a:lnTo>
                  <a:pt x="2660" y="330"/>
                </a:lnTo>
                <a:lnTo>
                  <a:pt x="2667" y="333"/>
                </a:lnTo>
                <a:lnTo>
                  <a:pt x="2674" y="337"/>
                </a:lnTo>
                <a:lnTo>
                  <a:pt x="2680" y="341"/>
                </a:lnTo>
                <a:lnTo>
                  <a:pt x="2685" y="346"/>
                </a:lnTo>
                <a:lnTo>
                  <a:pt x="2687" y="349"/>
                </a:lnTo>
                <a:lnTo>
                  <a:pt x="2690" y="352"/>
                </a:lnTo>
                <a:lnTo>
                  <a:pt x="2694" y="358"/>
                </a:lnTo>
                <a:lnTo>
                  <a:pt x="2697" y="365"/>
                </a:lnTo>
                <a:lnTo>
                  <a:pt x="2700" y="373"/>
                </a:lnTo>
                <a:lnTo>
                  <a:pt x="2702" y="381"/>
                </a:lnTo>
                <a:lnTo>
                  <a:pt x="2703" y="389"/>
                </a:lnTo>
                <a:lnTo>
                  <a:pt x="2704" y="398"/>
                </a:lnTo>
                <a:lnTo>
                  <a:pt x="2704" y="408"/>
                </a:lnTo>
                <a:lnTo>
                  <a:pt x="2704" y="440"/>
                </a:lnTo>
                <a:lnTo>
                  <a:pt x="2544" y="440"/>
                </a:lnTo>
                <a:close/>
                <a:moveTo>
                  <a:pt x="2840" y="551"/>
                </a:moveTo>
                <a:lnTo>
                  <a:pt x="2840" y="413"/>
                </a:lnTo>
                <a:lnTo>
                  <a:pt x="2840" y="402"/>
                </a:lnTo>
                <a:lnTo>
                  <a:pt x="2839" y="391"/>
                </a:lnTo>
                <a:lnTo>
                  <a:pt x="2838" y="381"/>
                </a:lnTo>
                <a:lnTo>
                  <a:pt x="2836" y="370"/>
                </a:lnTo>
                <a:lnTo>
                  <a:pt x="2834" y="360"/>
                </a:lnTo>
                <a:lnTo>
                  <a:pt x="2831" y="350"/>
                </a:lnTo>
                <a:lnTo>
                  <a:pt x="2828" y="341"/>
                </a:lnTo>
                <a:lnTo>
                  <a:pt x="2824" y="332"/>
                </a:lnTo>
                <a:lnTo>
                  <a:pt x="2820" y="323"/>
                </a:lnTo>
                <a:lnTo>
                  <a:pt x="2816" y="314"/>
                </a:lnTo>
                <a:lnTo>
                  <a:pt x="2811" y="306"/>
                </a:lnTo>
                <a:lnTo>
                  <a:pt x="2805" y="297"/>
                </a:lnTo>
                <a:lnTo>
                  <a:pt x="2800" y="290"/>
                </a:lnTo>
                <a:lnTo>
                  <a:pt x="2793" y="282"/>
                </a:lnTo>
                <a:lnTo>
                  <a:pt x="2787" y="275"/>
                </a:lnTo>
                <a:lnTo>
                  <a:pt x="2780" y="268"/>
                </a:lnTo>
                <a:lnTo>
                  <a:pt x="2772" y="262"/>
                </a:lnTo>
                <a:lnTo>
                  <a:pt x="2765" y="256"/>
                </a:lnTo>
                <a:lnTo>
                  <a:pt x="2757" y="250"/>
                </a:lnTo>
                <a:lnTo>
                  <a:pt x="2748" y="245"/>
                </a:lnTo>
                <a:lnTo>
                  <a:pt x="2740" y="240"/>
                </a:lnTo>
                <a:lnTo>
                  <a:pt x="2730" y="236"/>
                </a:lnTo>
                <a:lnTo>
                  <a:pt x="2721" y="232"/>
                </a:lnTo>
                <a:lnTo>
                  <a:pt x="2711" y="228"/>
                </a:lnTo>
                <a:lnTo>
                  <a:pt x="2701" y="225"/>
                </a:lnTo>
                <a:lnTo>
                  <a:pt x="2691" y="222"/>
                </a:lnTo>
                <a:lnTo>
                  <a:pt x="2681" y="219"/>
                </a:lnTo>
                <a:lnTo>
                  <a:pt x="2670" y="217"/>
                </a:lnTo>
                <a:lnTo>
                  <a:pt x="2659" y="216"/>
                </a:lnTo>
                <a:lnTo>
                  <a:pt x="2648" y="214"/>
                </a:lnTo>
                <a:lnTo>
                  <a:pt x="2636" y="214"/>
                </a:lnTo>
                <a:lnTo>
                  <a:pt x="2624" y="214"/>
                </a:lnTo>
                <a:lnTo>
                  <a:pt x="2612" y="214"/>
                </a:lnTo>
                <a:lnTo>
                  <a:pt x="2601" y="214"/>
                </a:lnTo>
                <a:lnTo>
                  <a:pt x="2589" y="216"/>
                </a:lnTo>
                <a:lnTo>
                  <a:pt x="2578" y="217"/>
                </a:lnTo>
                <a:lnTo>
                  <a:pt x="2567" y="219"/>
                </a:lnTo>
                <a:lnTo>
                  <a:pt x="2556" y="222"/>
                </a:lnTo>
                <a:lnTo>
                  <a:pt x="2546" y="225"/>
                </a:lnTo>
                <a:lnTo>
                  <a:pt x="2536" y="228"/>
                </a:lnTo>
                <a:lnTo>
                  <a:pt x="2526" y="232"/>
                </a:lnTo>
                <a:lnTo>
                  <a:pt x="2517" y="236"/>
                </a:lnTo>
                <a:lnTo>
                  <a:pt x="2508" y="241"/>
                </a:lnTo>
                <a:lnTo>
                  <a:pt x="2499" y="246"/>
                </a:lnTo>
                <a:lnTo>
                  <a:pt x="2491" y="251"/>
                </a:lnTo>
                <a:lnTo>
                  <a:pt x="2483" y="257"/>
                </a:lnTo>
                <a:lnTo>
                  <a:pt x="2475" y="263"/>
                </a:lnTo>
                <a:lnTo>
                  <a:pt x="2468" y="270"/>
                </a:lnTo>
                <a:lnTo>
                  <a:pt x="2461" y="277"/>
                </a:lnTo>
                <a:lnTo>
                  <a:pt x="2454" y="284"/>
                </a:lnTo>
                <a:lnTo>
                  <a:pt x="2451" y="288"/>
                </a:lnTo>
                <a:lnTo>
                  <a:pt x="2448" y="292"/>
                </a:lnTo>
                <a:lnTo>
                  <a:pt x="2443" y="300"/>
                </a:lnTo>
                <a:lnTo>
                  <a:pt x="2437" y="308"/>
                </a:lnTo>
                <a:lnTo>
                  <a:pt x="2432" y="317"/>
                </a:lnTo>
                <a:lnTo>
                  <a:pt x="2428" y="326"/>
                </a:lnTo>
                <a:lnTo>
                  <a:pt x="2424" y="335"/>
                </a:lnTo>
                <a:lnTo>
                  <a:pt x="2420" y="345"/>
                </a:lnTo>
                <a:lnTo>
                  <a:pt x="2417" y="355"/>
                </a:lnTo>
                <a:lnTo>
                  <a:pt x="2415" y="365"/>
                </a:lnTo>
                <a:lnTo>
                  <a:pt x="2412" y="376"/>
                </a:lnTo>
                <a:lnTo>
                  <a:pt x="2411" y="387"/>
                </a:lnTo>
                <a:lnTo>
                  <a:pt x="2409" y="398"/>
                </a:lnTo>
                <a:lnTo>
                  <a:pt x="2409" y="410"/>
                </a:lnTo>
                <a:lnTo>
                  <a:pt x="2408" y="422"/>
                </a:lnTo>
                <a:lnTo>
                  <a:pt x="2408" y="614"/>
                </a:lnTo>
                <a:lnTo>
                  <a:pt x="2409" y="626"/>
                </a:lnTo>
                <a:lnTo>
                  <a:pt x="2409" y="638"/>
                </a:lnTo>
                <a:lnTo>
                  <a:pt x="2411" y="649"/>
                </a:lnTo>
                <a:lnTo>
                  <a:pt x="2412" y="660"/>
                </a:lnTo>
                <a:lnTo>
                  <a:pt x="2415" y="671"/>
                </a:lnTo>
                <a:lnTo>
                  <a:pt x="2417" y="681"/>
                </a:lnTo>
                <a:lnTo>
                  <a:pt x="2420" y="691"/>
                </a:lnTo>
                <a:lnTo>
                  <a:pt x="2424" y="701"/>
                </a:lnTo>
                <a:lnTo>
                  <a:pt x="2428" y="710"/>
                </a:lnTo>
                <a:lnTo>
                  <a:pt x="2432" y="720"/>
                </a:lnTo>
                <a:lnTo>
                  <a:pt x="2437" y="728"/>
                </a:lnTo>
                <a:lnTo>
                  <a:pt x="2443" y="737"/>
                </a:lnTo>
                <a:lnTo>
                  <a:pt x="2448" y="746"/>
                </a:lnTo>
                <a:lnTo>
                  <a:pt x="2454" y="753"/>
                </a:lnTo>
                <a:lnTo>
                  <a:pt x="2461" y="761"/>
                </a:lnTo>
                <a:lnTo>
                  <a:pt x="2468" y="768"/>
                </a:lnTo>
                <a:lnTo>
                  <a:pt x="2475" y="774"/>
                </a:lnTo>
                <a:lnTo>
                  <a:pt x="2483" y="780"/>
                </a:lnTo>
                <a:lnTo>
                  <a:pt x="2491" y="786"/>
                </a:lnTo>
                <a:lnTo>
                  <a:pt x="2499" y="792"/>
                </a:lnTo>
                <a:lnTo>
                  <a:pt x="2508" y="797"/>
                </a:lnTo>
                <a:lnTo>
                  <a:pt x="2517" y="801"/>
                </a:lnTo>
                <a:lnTo>
                  <a:pt x="2526" y="805"/>
                </a:lnTo>
                <a:lnTo>
                  <a:pt x="2536" y="809"/>
                </a:lnTo>
                <a:lnTo>
                  <a:pt x="2546" y="813"/>
                </a:lnTo>
                <a:lnTo>
                  <a:pt x="2556" y="815"/>
                </a:lnTo>
                <a:lnTo>
                  <a:pt x="2567" y="818"/>
                </a:lnTo>
                <a:lnTo>
                  <a:pt x="2578" y="820"/>
                </a:lnTo>
                <a:lnTo>
                  <a:pt x="2589" y="822"/>
                </a:lnTo>
                <a:lnTo>
                  <a:pt x="2601" y="823"/>
                </a:lnTo>
                <a:lnTo>
                  <a:pt x="2612" y="823"/>
                </a:lnTo>
                <a:lnTo>
                  <a:pt x="2624" y="824"/>
                </a:lnTo>
                <a:lnTo>
                  <a:pt x="2637" y="823"/>
                </a:lnTo>
                <a:lnTo>
                  <a:pt x="2649" y="823"/>
                </a:lnTo>
                <a:lnTo>
                  <a:pt x="2661" y="822"/>
                </a:lnTo>
                <a:lnTo>
                  <a:pt x="2673" y="820"/>
                </a:lnTo>
                <a:lnTo>
                  <a:pt x="2684" y="819"/>
                </a:lnTo>
                <a:lnTo>
                  <a:pt x="2695" y="816"/>
                </a:lnTo>
                <a:lnTo>
                  <a:pt x="2705" y="814"/>
                </a:lnTo>
                <a:lnTo>
                  <a:pt x="2715" y="811"/>
                </a:lnTo>
                <a:lnTo>
                  <a:pt x="2725" y="807"/>
                </a:lnTo>
                <a:lnTo>
                  <a:pt x="2734" y="803"/>
                </a:lnTo>
                <a:lnTo>
                  <a:pt x="2743" y="799"/>
                </a:lnTo>
                <a:lnTo>
                  <a:pt x="2751" y="795"/>
                </a:lnTo>
                <a:lnTo>
                  <a:pt x="2759" y="790"/>
                </a:lnTo>
                <a:lnTo>
                  <a:pt x="2767" y="785"/>
                </a:lnTo>
                <a:lnTo>
                  <a:pt x="2774" y="779"/>
                </a:lnTo>
                <a:lnTo>
                  <a:pt x="2781" y="773"/>
                </a:lnTo>
                <a:lnTo>
                  <a:pt x="2788" y="767"/>
                </a:lnTo>
                <a:lnTo>
                  <a:pt x="2794" y="760"/>
                </a:lnTo>
                <a:lnTo>
                  <a:pt x="2800" y="753"/>
                </a:lnTo>
                <a:lnTo>
                  <a:pt x="2805" y="745"/>
                </a:lnTo>
                <a:lnTo>
                  <a:pt x="2810" y="737"/>
                </a:lnTo>
                <a:lnTo>
                  <a:pt x="2815" y="729"/>
                </a:lnTo>
                <a:lnTo>
                  <a:pt x="2819" y="720"/>
                </a:lnTo>
                <a:lnTo>
                  <a:pt x="2823" y="712"/>
                </a:lnTo>
                <a:lnTo>
                  <a:pt x="2827" y="702"/>
                </a:lnTo>
                <a:lnTo>
                  <a:pt x="2830" y="693"/>
                </a:lnTo>
                <a:lnTo>
                  <a:pt x="2833" y="683"/>
                </a:lnTo>
                <a:lnTo>
                  <a:pt x="2834" y="678"/>
                </a:lnTo>
                <a:lnTo>
                  <a:pt x="2835" y="673"/>
                </a:lnTo>
                <a:lnTo>
                  <a:pt x="2837" y="663"/>
                </a:lnTo>
                <a:lnTo>
                  <a:pt x="2838" y="653"/>
                </a:lnTo>
                <a:lnTo>
                  <a:pt x="2840" y="642"/>
                </a:lnTo>
                <a:lnTo>
                  <a:pt x="2840" y="630"/>
                </a:lnTo>
                <a:lnTo>
                  <a:pt x="2704" y="630"/>
                </a:lnTo>
                <a:lnTo>
                  <a:pt x="2704" y="639"/>
                </a:lnTo>
                <a:lnTo>
                  <a:pt x="2703" y="647"/>
                </a:lnTo>
                <a:lnTo>
                  <a:pt x="2703" y="651"/>
                </a:lnTo>
                <a:lnTo>
                  <a:pt x="2702" y="655"/>
                </a:lnTo>
                <a:lnTo>
                  <a:pt x="2700" y="662"/>
                </a:lnTo>
                <a:lnTo>
                  <a:pt x="2697" y="670"/>
                </a:lnTo>
                <a:lnTo>
                  <a:pt x="2694" y="676"/>
                </a:lnTo>
                <a:lnTo>
                  <a:pt x="2690" y="683"/>
                </a:lnTo>
                <a:lnTo>
                  <a:pt x="2688" y="686"/>
                </a:lnTo>
                <a:lnTo>
                  <a:pt x="2686" y="688"/>
                </a:lnTo>
                <a:lnTo>
                  <a:pt x="2681" y="694"/>
                </a:lnTo>
                <a:lnTo>
                  <a:pt x="2675" y="699"/>
                </a:lnTo>
                <a:lnTo>
                  <a:pt x="2668" y="703"/>
                </a:lnTo>
                <a:lnTo>
                  <a:pt x="2661" y="706"/>
                </a:lnTo>
                <a:lnTo>
                  <a:pt x="2653" y="709"/>
                </a:lnTo>
                <a:lnTo>
                  <a:pt x="2644" y="711"/>
                </a:lnTo>
                <a:lnTo>
                  <a:pt x="2635" y="712"/>
                </a:lnTo>
                <a:lnTo>
                  <a:pt x="2624" y="713"/>
                </a:lnTo>
                <a:lnTo>
                  <a:pt x="2616" y="712"/>
                </a:lnTo>
                <a:lnTo>
                  <a:pt x="2608" y="711"/>
                </a:lnTo>
                <a:lnTo>
                  <a:pt x="2600" y="710"/>
                </a:lnTo>
                <a:lnTo>
                  <a:pt x="2593" y="708"/>
                </a:lnTo>
                <a:lnTo>
                  <a:pt x="2586" y="705"/>
                </a:lnTo>
                <a:lnTo>
                  <a:pt x="2579" y="701"/>
                </a:lnTo>
                <a:lnTo>
                  <a:pt x="2573" y="697"/>
                </a:lnTo>
                <a:lnTo>
                  <a:pt x="2567" y="692"/>
                </a:lnTo>
                <a:lnTo>
                  <a:pt x="2562" y="687"/>
                </a:lnTo>
                <a:lnTo>
                  <a:pt x="2558" y="681"/>
                </a:lnTo>
                <a:lnTo>
                  <a:pt x="2554" y="674"/>
                </a:lnTo>
                <a:lnTo>
                  <a:pt x="2551" y="666"/>
                </a:lnTo>
                <a:lnTo>
                  <a:pt x="2548" y="658"/>
                </a:lnTo>
                <a:lnTo>
                  <a:pt x="2546" y="649"/>
                </a:lnTo>
                <a:lnTo>
                  <a:pt x="2545" y="639"/>
                </a:lnTo>
                <a:lnTo>
                  <a:pt x="2544" y="628"/>
                </a:lnTo>
                <a:lnTo>
                  <a:pt x="2544" y="551"/>
                </a:lnTo>
                <a:lnTo>
                  <a:pt x="2840" y="551"/>
                </a:lnTo>
                <a:close/>
                <a:moveTo>
                  <a:pt x="2168" y="813"/>
                </a:moveTo>
                <a:lnTo>
                  <a:pt x="2304" y="813"/>
                </a:lnTo>
                <a:lnTo>
                  <a:pt x="2304" y="32"/>
                </a:lnTo>
                <a:lnTo>
                  <a:pt x="2168" y="32"/>
                </a:lnTo>
                <a:lnTo>
                  <a:pt x="2168" y="813"/>
                </a:lnTo>
                <a:close/>
                <a:moveTo>
                  <a:pt x="1900" y="813"/>
                </a:moveTo>
                <a:lnTo>
                  <a:pt x="2036" y="813"/>
                </a:lnTo>
                <a:lnTo>
                  <a:pt x="2036" y="32"/>
                </a:lnTo>
                <a:lnTo>
                  <a:pt x="1900" y="32"/>
                </a:lnTo>
                <a:lnTo>
                  <a:pt x="1900" y="813"/>
                </a:lnTo>
                <a:close/>
                <a:moveTo>
                  <a:pt x="1649" y="224"/>
                </a:moveTo>
                <a:lnTo>
                  <a:pt x="1649" y="668"/>
                </a:lnTo>
                <a:lnTo>
                  <a:pt x="1627" y="687"/>
                </a:lnTo>
                <a:lnTo>
                  <a:pt x="1616" y="696"/>
                </a:lnTo>
                <a:lnTo>
                  <a:pt x="1605" y="704"/>
                </a:lnTo>
                <a:lnTo>
                  <a:pt x="1593" y="711"/>
                </a:lnTo>
                <a:lnTo>
                  <a:pt x="1582" y="717"/>
                </a:lnTo>
                <a:lnTo>
                  <a:pt x="1577" y="718"/>
                </a:lnTo>
                <a:lnTo>
                  <a:pt x="1571" y="720"/>
                </a:lnTo>
                <a:lnTo>
                  <a:pt x="1566" y="721"/>
                </a:lnTo>
                <a:lnTo>
                  <a:pt x="1561" y="721"/>
                </a:lnTo>
                <a:lnTo>
                  <a:pt x="1554" y="721"/>
                </a:lnTo>
                <a:lnTo>
                  <a:pt x="1548" y="720"/>
                </a:lnTo>
                <a:lnTo>
                  <a:pt x="1542" y="718"/>
                </a:lnTo>
                <a:lnTo>
                  <a:pt x="1537" y="716"/>
                </a:lnTo>
                <a:lnTo>
                  <a:pt x="1533" y="714"/>
                </a:lnTo>
                <a:lnTo>
                  <a:pt x="1529" y="711"/>
                </a:lnTo>
                <a:lnTo>
                  <a:pt x="1525" y="707"/>
                </a:lnTo>
                <a:lnTo>
                  <a:pt x="1522" y="703"/>
                </a:lnTo>
                <a:lnTo>
                  <a:pt x="1519" y="699"/>
                </a:lnTo>
                <a:lnTo>
                  <a:pt x="1517" y="694"/>
                </a:lnTo>
                <a:lnTo>
                  <a:pt x="1515" y="689"/>
                </a:lnTo>
                <a:lnTo>
                  <a:pt x="1514" y="683"/>
                </a:lnTo>
                <a:lnTo>
                  <a:pt x="1512" y="677"/>
                </a:lnTo>
                <a:lnTo>
                  <a:pt x="1512" y="670"/>
                </a:lnTo>
                <a:lnTo>
                  <a:pt x="1511" y="663"/>
                </a:lnTo>
                <a:lnTo>
                  <a:pt x="1511" y="656"/>
                </a:lnTo>
                <a:lnTo>
                  <a:pt x="1511" y="224"/>
                </a:lnTo>
                <a:lnTo>
                  <a:pt x="1375" y="224"/>
                </a:lnTo>
                <a:lnTo>
                  <a:pt x="1375" y="671"/>
                </a:lnTo>
                <a:lnTo>
                  <a:pt x="1375" y="691"/>
                </a:lnTo>
                <a:lnTo>
                  <a:pt x="1376" y="700"/>
                </a:lnTo>
                <a:lnTo>
                  <a:pt x="1377" y="709"/>
                </a:lnTo>
                <a:lnTo>
                  <a:pt x="1379" y="726"/>
                </a:lnTo>
                <a:lnTo>
                  <a:pt x="1383" y="741"/>
                </a:lnTo>
                <a:lnTo>
                  <a:pt x="1385" y="749"/>
                </a:lnTo>
                <a:lnTo>
                  <a:pt x="1387" y="756"/>
                </a:lnTo>
                <a:lnTo>
                  <a:pt x="1390" y="762"/>
                </a:lnTo>
                <a:lnTo>
                  <a:pt x="1393" y="768"/>
                </a:lnTo>
                <a:lnTo>
                  <a:pt x="1396" y="774"/>
                </a:lnTo>
                <a:lnTo>
                  <a:pt x="1399" y="779"/>
                </a:lnTo>
                <a:lnTo>
                  <a:pt x="1403" y="784"/>
                </a:lnTo>
                <a:lnTo>
                  <a:pt x="1407" y="789"/>
                </a:lnTo>
                <a:lnTo>
                  <a:pt x="1415" y="797"/>
                </a:lnTo>
                <a:lnTo>
                  <a:pt x="1420" y="801"/>
                </a:lnTo>
                <a:lnTo>
                  <a:pt x="1425" y="805"/>
                </a:lnTo>
                <a:lnTo>
                  <a:pt x="1430" y="808"/>
                </a:lnTo>
                <a:lnTo>
                  <a:pt x="1435" y="811"/>
                </a:lnTo>
                <a:lnTo>
                  <a:pt x="1441" y="813"/>
                </a:lnTo>
                <a:lnTo>
                  <a:pt x="1446" y="815"/>
                </a:lnTo>
                <a:lnTo>
                  <a:pt x="1452" y="817"/>
                </a:lnTo>
                <a:lnTo>
                  <a:pt x="1459" y="819"/>
                </a:lnTo>
                <a:lnTo>
                  <a:pt x="1465" y="820"/>
                </a:lnTo>
                <a:lnTo>
                  <a:pt x="1472" y="822"/>
                </a:lnTo>
                <a:lnTo>
                  <a:pt x="1479" y="823"/>
                </a:lnTo>
                <a:lnTo>
                  <a:pt x="1486" y="823"/>
                </a:lnTo>
                <a:lnTo>
                  <a:pt x="1501" y="824"/>
                </a:lnTo>
                <a:lnTo>
                  <a:pt x="1512" y="823"/>
                </a:lnTo>
                <a:lnTo>
                  <a:pt x="1522" y="822"/>
                </a:lnTo>
                <a:lnTo>
                  <a:pt x="1532" y="820"/>
                </a:lnTo>
                <a:lnTo>
                  <a:pt x="1542" y="818"/>
                </a:lnTo>
                <a:lnTo>
                  <a:pt x="1551" y="814"/>
                </a:lnTo>
                <a:lnTo>
                  <a:pt x="1561" y="810"/>
                </a:lnTo>
                <a:lnTo>
                  <a:pt x="1570" y="806"/>
                </a:lnTo>
                <a:lnTo>
                  <a:pt x="1580" y="801"/>
                </a:lnTo>
                <a:lnTo>
                  <a:pt x="1589" y="795"/>
                </a:lnTo>
                <a:lnTo>
                  <a:pt x="1598" y="790"/>
                </a:lnTo>
                <a:lnTo>
                  <a:pt x="1607" y="783"/>
                </a:lnTo>
                <a:lnTo>
                  <a:pt x="1617" y="776"/>
                </a:lnTo>
                <a:lnTo>
                  <a:pt x="1626" y="769"/>
                </a:lnTo>
                <a:lnTo>
                  <a:pt x="1635" y="762"/>
                </a:lnTo>
                <a:lnTo>
                  <a:pt x="1654" y="746"/>
                </a:lnTo>
                <a:lnTo>
                  <a:pt x="1654" y="813"/>
                </a:lnTo>
                <a:lnTo>
                  <a:pt x="1785" y="813"/>
                </a:lnTo>
                <a:lnTo>
                  <a:pt x="1785" y="224"/>
                </a:lnTo>
                <a:lnTo>
                  <a:pt x="1649" y="224"/>
                </a:lnTo>
                <a:close/>
                <a:moveTo>
                  <a:pt x="1003" y="813"/>
                </a:moveTo>
                <a:lnTo>
                  <a:pt x="1003" y="368"/>
                </a:lnTo>
                <a:lnTo>
                  <a:pt x="1026" y="349"/>
                </a:lnTo>
                <a:lnTo>
                  <a:pt x="1037" y="340"/>
                </a:lnTo>
                <a:lnTo>
                  <a:pt x="1048" y="332"/>
                </a:lnTo>
                <a:lnTo>
                  <a:pt x="1059" y="325"/>
                </a:lnTo>
                <a:lnTo>
                  <a:pt x="1070" y="320"/>
                </a:lnTo>
                <a:lnTo>
                  <a:pt x="1076" y="318"/>
                </a:lnTo>
                <a:lnTo>
                  <a:pt x="1081" y="316"/>
                </a:lnTo>
                <a:lnTo>
                  <a:pt x="1087" y="315"/>
                </a:lnTo>
                <a:lnTo>
                  <a:pt x="1092" y="315"/>
                </a:lnTo>
                <a:lnTo>
                  <a:pt x="1099" y="315"/>
                </a:lnTo>
                <a:lnTo>
                  <a:pt x="1105" y="316"/>
                </a:lnTo>
                <a:lnTo>
                  <a:pt x="1110" y="318"/>
                </a:lnTo>
                <a:lnTo>
                  <a:pt x="1115" y="320"/>
                </a:lnTo>
                <a:lnTo>
                  <a:pt x="1120" y="322"/>
                </a:lnTo>
                <a:lnTo>
                  <a:pt x="1124" y="325"/>
                </a:lnTo>
                <a:lnTo>
                  <a:pt x="1127" y="329"/>
                </a:lnTo>
                <a:lnTo>
                  <a:pt x="1131" y="333"/>
                </a:lnTo>
                <a:lnTo>
                  <a:pt x="1133" y="337"/>
                </a:lnTo>
                <a:lnTo>
                  <a:pt x="1136" y="342"/>
                </a:lnTo>
                <a:lnTo>
                  <a:pt x="1137" y="348"/>
                </a:lnTo>
                <a:lnTo>
                  <a:pt x="1139" y="353"/>
                </a:lnTo>
                <a:lnTo>
                  <a:pt x="1140" y="359"/>
                </a:lnTo>
                <a:lnTo>
                  <a:pt x="1141" y="366"/>
                </a:lnTo>
                <a:lnTo>
                  <a:pt x="1141" y="373"/>
                </a:lnTo>
                <a:lnTo>
                  <a:pt x="1142" y="380"/>
                </a:lnTo>
                <a:lnTo>
                  <a:pt x="1142" y="813"/>
                </a:lnTo>
                <a:lnTo>
                  <a:pt x="1278" y="813"/>
                </a:lnTo>
                <a:lnTo>
                  <a:pt x="1278" y="365"/>
                </a:lnTo>
                <a:lnTo>
                  <a:pt x="1277" y="345"/>
                </a:lnTo>
                <a:lnTo>
                  <a:pt x="1277" y="336"/>
                </a:lnTo>
                <a:lnTo>
                  <a:pt x="1276" y="327"/>
                </a:lnTo>
                <a:lnTo>
                  <a:pt x="1273" y="310"/>
                </a:lnTo>
                <a:lnTo>
                  <a:pt x="1270" y="295"/>
                </a:lnTo>
                <a:lnTo>
                  <a:pt x="1267" y="288"/>
                </a:lnTo>
                <a:lnTo>
                  <a:pt x="1265" y="281"/>
                </a:lnTo>
                <a:lnTo>
                  <a:pt x="1262" y="275"/>
                </a:lnTo>
                <a:lnTo>
                  <a:pt x="1260" y="269"/>
                </a:lnTo>
                <a:lnTo>
                  <a:pt x="1257" y="263"/>
                </a:lnTo>
                <a:lnTo>
                  <a:pt x="1253" y="258"/>
                </a:lnTo>
                <a:lnTo>
                  <a:pt x="1250" y="253"/>
                </a:lnTo>
                <a:lnTo>
                  <a:pt x="1246" y="248"/>
                </a:lnTo>
                <a:lnTo>
                  <a:pt x="1237" y="240"/>
                </a:lnTo>
                <a:lnTo>
                  <a:pt x="1233" y="236"/>
                </a:lnTo>
                <a:lnTo>
                  <a:pt x="1228" y="233"/>
                </a:lnTo>
                <a:lnTo>
                  <a:pt x="1223" y="229"/>
                </a:lnTo>
                <a:lnTo>
                  <a:pt x="1217" y="227"/>
                </a:lnTo>
                <a:lnTo>
                  <a:pt x="1212" y="224"/>
                </a:lnTo>
                <a:lnTo>
                  <a:pt x="1206" y="222"/>
                </a:lnTo>
                <a:lnTo>
                  <a:pt x="1200" y="220"/>
                </a:lnTo>
                <a:lnTo>
                  <a:pt x="1194" y="218"/>
                </a:lnTo>
                <a:lnTo>
                  <a:pt x="1187" y="217"/>
                </a:lnTo>
                <a:lnTo>
                  <a:pt x="1181" y="216"/>
                </a:lnTo>
                <a:lnTo>
                  <a:pt x="1174" y="215"/>
                </a:lnTo>
                <a:lnTo>
                  <a:pt x="1166" y="214"/>
                </a:lnTo>
                <a:lnTo>
                  <a:pt x="1151" y="214"/>
                </a:lnTo>
                <a:lnTo>
                  <a:pt x="1141" y="214"/>
                </a:lnTo>
                <a:lnTo>
                  <a:pt x="1131" y="215"/>
                </a:lnTo>
                <a:lnTo>
                  <a:pt x="1121" y="217"/>
                </a:lnTo>
                <a:lnTo>
                  <a:pt x="1111" y="220"/>
                </a:lnTo>
                <a:lnTo>
                  <a:pt x="1101" y="223"/>
                </a:lnTo>
                <a:lnTo>
                  <a:pt x="1092" y="227"/>
                </a:lnTo>
                <a:lnTo>
                  <a:pt x="1082" y="231"/>
                </a:lnTo>
                <a:lnTo>
                  <a:pt x="1073" y="236"/>
                </a:lnTo>
                <a:lnTo>
                  <a:pt x="1063" y="242"/>
                </a:lnTo>
                <a:lnTo>
                  <a:pt x="1054" y="248"/>
                </a:lnTo>
                <a:lnTo>
                  <a:pt x="1045" y="254"/>
                </a:lnTo>
                <a:lnTo>
                  <a:pt x="1036" y="261"/>
                </a:lnTo>
                <a:lnTo>
                  <a:pt x="1027" y="268"/>
                </a:lnTo>
                <a:lnTo>
                  <a:pt x="1018" y="276"/>
                </a:lnTo>
                <a:lnTo>
                  <a:pt x="999" y="291"/>
                </a:lnTo>
                <a:lnTo>
                  <a:pt x="999" y="224"/>
                </a:lnTo>
                <a:lnTo>
                  <a:pt x="867" y="224"/>
                </a:lnTo>
                <a:lnTo>
                  <a:pt x="867" y="813"/>
                </a:lnTo>
                <a:lnTo>
                  <a:pt x="1003" y="813"/>
                </a:lnTo>
                <a:close/>
                <a:moveTo>
                  <a:pt x="752" y="0"/>
                </a:moveTo>
                <a:lnTo>
                  <a:pt x="616" y="0"/>
                </a:lnTo>
                <a:lnTo>
                  <a:pt x="616" y="123"/>
                </a:lnTo>
                <a:lnTo>
                  <a:pt x="752" y="123"/>
                </a:lnTo>
                <a:lnTo>
                  <a:pt x="752" y="0"/>
                </a:lnTo>
                <a:close/>
                <a:moveTo>
                  <a:pt x="616" y="813"/>
                </a:moveTo>
                <a:lnTo>
                  <a:pt x="752" y="813"/>
                </a:lnTo>
                <a:lnTo>
                  <a:pt x="752" y="224"/>
                </a:lnTo>
                <a:lnTo>
                  <a:pt x="616" y="224"/>
                </a:lnTo>
                <a:lnTo>
                  <a:pt x="616" y="813"/>
                </a:lnTo>
                <a:close/>
                <a:moveTo>
                  <a:pt x="496" y="210"/>
                </a:moveTo>
                <a:lnTo>
                  <a:pt x="493" y="200"/>
                </a:lnTo>
                <a:lnTo>
                  <a:pt x="490" y="190"/>
                </a:lnTo>
                <a:lnTo>
                  <a:pt x="487" y="180"/>
                </a:lnTo>
                <a:lnTo>
                  <a:pt x="484" y="171"/>
                </a:lnTo>
                <a:lnTo>
                  <a:pt x="475" y="152"/>
                </a:lnTo>
                <a:lnTo>
                  <a:pt x="466" y="134"/>
                </a:lnTo>
                <a:lnTo>
                  <a:pt x="461" y="126"/>
                </a:lnTo>
                <a:lnTo>
                  <a:pt x="455" y="118"/>
                </a:lnTo>
                <a:lnTo>
                  <a:pt x="450" y="110"/>
                </a:lnTo>
                <a:lnTo>
                  <a:pt x="444" y="102"/>
                </a:lnTo>
                <a:lnTo>
                  <a:pt x="437" y="95"/>
                </a:lnTo>
                <a:lnTo>
                  <a:pt x="430" y="88"/>
                </a:lnTo>
                <a:lnTo>
                  <a:pt x="423" y="81"/>
                </a:lnTo>
                <a:lnTo>
                  <a:pt x="416" y="74"/>
                </a:lnTo>
                <a:lnTo>
                  <a:pt x="412" y="71"/>
                </a:lnTo>
                <a:lnTo>
                  <a:pt x="408" y="68"/>
                </a:lnTo>
                <a:lnTo>
                  <a:pt x="400" y="63"/>
                </a:lnTo>
                <a:lnTo>
                  <a:pt x="392" y="57"/>
                </a:lnTo>
                <a:lnTo>
                  <a:pt x="383" y="52"/>
                </a:lnTo>
                <a:lnTo>
                  <a:pt x="375" y="47"/>
                </a:lnTo>
                <a:lnTo>
                  <a:pt x="365" y="43"/>
                </a:lnTo>
                <a:lnTo>
                  <a:pt x="356" y="39"/>
                </a:lnTo>
                <a:lnTo>
                  <a:pt x="346" y="35"/>
                </a:lnTo>
                <a:lnTo>
                  <a:pt x="336" y="32"/>
                </a:lnTo>
                <a:lnTo>
                  <a:pt x="325" y="29"/>
                </a:lnTo>
                <a:lnTo>
                  <a:pt x="315" y="27"/>
                </a:lnTo>
                <a:lnTo>
                  <a:pt x="303" y="25"/>
                </a:lnTo>
                <a:lnTo>
                  <a:pt x="292" y="23"/>
                </a:lnTo>
                <a:lnTo>
                  <a:pt x="280" y="22"/>
                </a:lnTo>
                <a:lnTo>
                  <a:pt x="268" y="22"/>
                </a:lnTo>
                <a:lnTo>
                  <a:pt x="256" y="21"/>
                </a:lnTo>
                <a:lnTo>
                  <a:pt x="242" y="22"/>
                </a:lnTo>
                <a:lnTo>
                  <a:pt x="228" y="22"/>
                </a:lnTo>
                <a:lnTo>
                  <a:pt x="215" y="23"/>
                </a:lnTo>
                <a:lnTo>
                  <a:pt x="202" y="25"/>
                </a:lnTo>
                <a:lnTo>
                  <a:pt x="195" y="26"/>
                </a:lnTo>
                <a:lnTo>
                  <a:pt x="189" y="27"/>
                </a:lnTo>
                <a:lnTo>
                  <a:pt x="177" y="30"/>
                </a:lnTo>
                <a:lnTo>
                  <a:pt x="165" y="33"/>
                </a:lnTo>
                <a:lnTo>
                  <a:pt x="154" y="37"/>
                </a:lnTo>
                <a:lnTo>
                  <a:pt x="144" y="41"/>
                </a:lnTo>
                <a:lnTo>
                  <a:pt x="138" y="43"/>
                </a:lnTo>
                <a:lnTo>
                  <a:pt x="133" y="45"/>
                </a:lnTo>
                <a:lnTo>
                  <a:pt x="123" y="50"/>
                </a:lnTo>
                <a:lnTo>
                  <a:pt x="114" y="55"/>
                </a:lnTo>
                <a:lnTo>
                  <a:pt x="105" y="61"/>
                </a:lnTo>
                <a:lnTo>
                  <a:pt x="97" y="67"/>
                </a:lnTo>
                <a:lnTo>
                  <a:pt x="89" y="73"/>
                </a:lnTo>
                <a:lnTo>
                  <a:pt x="85" y="77"/>
                </a:lnTo>
                <a:lnTo>
                  <a:pt x="81" y="80"/>
                </a:lnTo>
                <a:lnTo>
                  <a:pt x="74" y="87"/>
                </a:lnTo>
                <a:lnTo>
                  <a:pt x="67" y="95"/>
                </a:lnTo>
                <a:lnTo>
                  <a:pt x="61" y="103"/>
                </a:lnTo>
                <a:lnTo>
                  <a:pt x="55" y="112"/>
                </a:lnTo>
                <a:lnTo>
                  <a:pt x="50" y="120"/>
                </a:lnTo>
                <a:lnTo>
                  <a:pt x="45" y="130"/>
                </a:lnTo>
                <a:lnTo>
                  <a:pt x="41" y="139"/>
                </a:lnTo>
                <a:lnTo>
                  <a:pt x="37" y="149"/>
                </a:lnTo>
                <a:lnTo>
                  <a:pt x="33" y="159"/>
                </a:lnTo>
                <a:lnTo>
                  <a:pt x="30" y="170"/>
                </a:lnTo>
                <a:lnTo>
                  <a:pt x="28" y="180"/>
                </a:lnTo>
                <a:lnTo>
                  <a:pt x="25" y="192"/>
                </a:lnTo>
                <a:lnTo>
                  <a:pt x="24" y="203"/>
                </a:lnTo>
                <a:lnTo>
                  <a:pt x="23" y="215"/>
                </a:lnTo>
                <a:lnTo>
                  <a:pt x="22" y="227"/>
                </a:lnTo>
                <a:lnTo>
                  <a:pt x="22" y="239"/>
                </a:lnTo>
                <a:lnTo>
                  <a:pt x="22" y="250"/>
                </a:lnTo>
                <a:lnTo>
                  <a:pt x="23" y="259"/>
                </a:lnTo>
                <a:lnTo>
                  <a:pt x="24" y="269"/>
                </a:lnTo>
                <a:lnTo>
                  <a:pt x="25" y="278"/>
                </a:lnTo>
                <a:lnTo>
                  <a:pt x="28" y="287"/>
                </a:lnTo>
                <a:lnTo>
                  <a:pt x="30" y="295"/>
                </a:lnTo>
                <a:lnTo>
                  <a:pt x="33" y="304"/>
                </a:lnTo>
                <a:lnTo>
                  <a:pt x="36" y="312"/>
                </a:lnTo>
                <a:lnTo>
                  <a:pt x="40" y="320"/>
                </a:lnTo>
                <a:lnTo>
                  <a:pt x="44" y="327"/>
                </a:lnTo>
                <a:lnTo>
                  <a:pt x="52" y="342"/>
                </a:lnTo>
                <a:lnTo>
                  <a:pt x="57" y="349"/>
                </a:lnTo>
                <a:lnTo>
                  <a:pt x="63" y="355"/>
                </a:lnTo>
                <a:lnTo>
                  <a:pt x="68" y="362"/>
                </a:lnTo>
                <a:lnTo>
                  <a:pt x="74" y="368"/>
                </a:lnTo>
                <a:lnTo>
                  <a:pt x="80" y="374"/>
                </a:lnTo>
                <a:lnTo>
                  <a:pt x="86" y="380"/>
                </a:lnTo>
                <a:lnTo>
                  <a:pt x="99" y="392"/>
                </a:lnTo>
                <a:lnTo>
                  <a:pt x="113" y="403"/>
                </a:lnTo>
                <a:lnTo>
                  <a:pt x="127" y="413"/>
                </a:lnTo>
                <a:lnTo>
                  <a:pt x="142" y="423"/>
                </a:lnTo>
                <a:lnTo>
                  <a:pt x="157" y="432"/>
                </a:lnTo>
                <a:lnTo>
                  <a:pt x="172" y="441"/>
                </a:lnTo>
                <a:lnTo>
                  <a:pt x="188" y="450"/>
                </a:lnTo>
                <a:lnTo>
                  <a:pt x="219" y="467"/>
                </a:lnTo>
                <a:lnTo>
                  <a:pt x="249" y="483"/>
                </a:lnTo>
                <a:lnTo>
                  <a:pt x="263" y="492"/>
                </a:lnTo>
                <a:lnTo>
                  <a:pt x="277" y="500"/>
                </a:lnTo>
                <a:lnTo>
                  <a:pt x="290" y="509"/>
                </a:lnTo>
                <a:lnTo>
                  <a:pt x="302" y="518"/>
                </a:lnTo>
                <a:lnTo>
                  <a:pt x="308" y="523"/>
                </a:lnTo>
                <a:lnTo>
                  <a:pt x="314" y="527"/>
                </a:lnTo>
                <a:lnTo>
                  <a:pt x="319" y="532"/>
                </a:lnTo>
                <a:lnTo>
                  <a:pt x="324" y="537"/>
                </a:lnTo>
                <a:lnTo>
                  <a:pt x="328" y="542"/>
                </a:lnTo>
                <a:lnTo>
                  <a:pt x="333" y="547"/>
                </a:lnTo>
                <a:lnTo>
                  <a:pt x="336" y="552"/>
                </a:lnTo>
                <a:lnTo>
                  <a:pt x="340" y="558"/>
                </a:lnTo>
                <a:lnTo>
                  <a:pt x="343" y="563"/>
                </a:lnTo>
                <a:lnTo>
                  <a:pt x="346" y="569"/>
                </a:lnTo>
                <a:lnTo>
                  <a:pt x="349" y="575"/>
                </a:lnTo>
                <a:lnTo>
                  <a:pt x="351" y="581"/>
                </a:lnTo>
                <a:lnTo>
                  <a:pt x="352" y="587"/>
                </a:lnTo>
                <a:lnTo>
                  <a:pt x="353" y="593"/>
                </a:lnTo>
                <a:lnTo>
                  <a:pt x="354" y="600"/>
                </a:lnTo>
                <a:lnTo>
                  <a:pt x="354" y="607"/>
                </a:lnTo>
                <a:lnTo>
                  <a:pt x="354" y="617"/>
                </a:lnTo>
                <a:lnTo>
                  <a:pt x="353" y="627"/>
                </a:lnTo>
                <a:lnTo>
                  <a:pt x="352" y="632"/>
                </a:lnTo>
                <a:lnTo>
                  <a:pt x="350" y="637"/>
                </a:lnTo>
                <a:lnTo>
                  <a:pt x="347" y="646"/>
                </a:lnTo>
                <a:lnTo>
                  <a:pt x="344" y="654"/>
                </a:lnTo>
                <a:lnTo>
                  <a:pt x="339" y="662"/>
                </a:lnTo>
                <a:lnTo>
                  <a:pt x="334" y="669"/>
                </a:lnTo>
                <a:lnTo>
                  <a:pt x="328" y="675"/>
                </a:lnTo>
                <a:lnTo>
                  <a:pt x="321" y="681"/>
                </a:lnTo>
                <a:lnTo>
                  <a:pt x="314" y="686"/>
                </a:lnTo>
                <a:lnTo>
                  <a:pt x="307" y="690"/>
                </a:lnTo>
                <a:lnTo>
                  <a:pt x="299" y="693"/>
                </a:lnTo>
                <a:lnTo>
                  <a:pt x="290" y="696"/>
                </a:lnTo>
                <a:lnTo>
                  <a:pt x="281" y="698"/>
                </a:lnTo>
                <a:lnTo>
                  <a:pt x="272" y="699"/>
                </a:lnTo>
                <a:lnTo>
                  <a:pt x="263" y="700"/>
                </a:lnTo>
                <a:lnTo>
                  <a:pt x="254" y="699"/>
                </a:lnTo>
                <a:lnTo>
                  <a:pt x="246" y="698"/>
                </a:lnTo>
                <a:lnTo>
                  <a:pt x="237" y="696"/>
                </a:lnTo>
                <a:lnTo>
                  <a:pt x="228" y="693"/>
                </a:lnTo>
                <a:lnTo>
                  <a:pt x="220" y="689"/>
                </a:lnTo>
                <a:lnTo>
                  <a:pt x="215" y="687"/>
                </a:lnTo>
                <a:lnTo>
                  <a:pt x="211" y="684"/>
                </a:lnTo>
                <a:lnTo>
                  <a:pt x="203" y="678"/>
                </a:lnTo>
                <a:lnTo>
                  <a:pt x="195" y="671"/>
                </a:lnTo>
                <a:lnTo>
                  <a:pt x="187" y="663"/>
                </a:lnTo>
                <a:lnTo>
                  <a:pt x="179" y="654"/>
                </a:lnTo>
                <a:lnTo>
                  <a:pt x="173" y="643"/>
                </a:lnTo>
                <a:lnTo>
                  <a:pt x="169" y="638"/>
                </a:lnTo>
                <a:lnTo>
                  <a:pt x="166" y="632"/>
                </a:lnTo>
                <a:lnTo>
                  <a:pt x="160" y="619"/>
                </a:lnTo>
                <a:lnTo>
                  <a:pt x="155" y="605"/>
                </a:lnTo>
                <a:lnTo>
                  <a:pt x="151" y="589"/>
                </a:lnTo>
                <a:lnTo>
                  <a:pt x="147" y="572"/>
                </a:lnTo>
                <a:lnTo>
                  <a:pt x="0" y="603"/>
                </a:lnTo>
                <a:lnTo>
                  <a:pt x="8" y="631"/>
                </a:lnTo>
                <a:lnTo>
                  <a:pt x="18" y="657"/>
                </a:lnTo>
                <a:lnTo>
                  <a:pt x="23" y="669"/>
                </a:lnTo>
                <a:lnTo>
                  <a:pt x="28" y="681"/>
                </a:lnTo>
                <a:lnTo>
                  <a:pt x="34" y="692"/>
                </a:lnTo>
                <a:lnTo>
                  <a:pt x="40" y="702"/>
                </a:lnTo>
                <a:lnTo>
                  <a:pt x="46" y="713"/>
                </a:lnTo>
                <a:lnTo>
                  <a:pt x="53" y="722"/>
                </a:lnTo>
                <a:lnTo>
                  <a:pt x="59" y="731"/>
                </a:lnTo>
                <a:lnTo>
                  <a:pt x="66" y="740"/>
                </a:lnTo>
                <a:lnTo>
                  <a:pt x="74" y="749"/>
                </a:lnTo>
                <a:lnTo>
                  <a:pt x="81" y="757"/>
                </a:lnTo>
                <a:lnTo>
                  <a:pt x="97" y="772"/>
                </a:lnTo>
                <a:lnTo>
                  <a:pt x="105" y="778"/>
                </a:lnTo>
                <a:lnTo>
                  <a:pt x="114" y="784"/>
                </a:lnTo>
                <a:lnTo>
                  <a:pt x="123" y="790"/>
                </a:lnTo>
                <a:lnTo>
                  <a:pt x="132" y="795"/>
                </a:lnTo>
                <a:lnTo>
                  <a:pt x="141" y="799"/>
                </a:lnTo>
                <a:lnTo>
                  <a:pt x="150" y="804"/>
                </a:lnTo>
                <a:lnTo>
                  <a:pt x="160" y="808"/>
                </a:lnTo>
                <a:lnTo>
                  <a:pt x="170" y="811"/>
                </a:lnTo>
                <a:lnTo>
                  <a:pt x="180" y="814"/>
                </a:lnTo>
                <a:lnTo>
                  <a:pt x="190" y="817"/>
                </a:lnTo>
                <a:lnTo>
                  <a:pt x="200" y="819"/>
                </a:lnTo>
                <a:lnTo>
                  <a:pt x="211" y="821"/>
                </a:lnTo>
                <a:lnTo>
                  <a:pt x="222" y="822"/>
                </a:lnTo>
                <a:lnTo>
                  <a:pt x="233" y="823"/>
                </a:lnTo>
                <a:lnTo>
                  <a:pt x="255" y="824"/>
                </a:lnTo>
                <a:lnTo>
                  <a:pt x="269" y="823"/>
                </a:lnTo>
                <a:lnTo>
                  <a:pt x="284" y="823"/>
                </a:lnTo>
                <a:lnTo>
                  <a:pt x="297" y="821"/>
                </a:lnTo>
                <a:lnTo>
                  <a:pt x="311" y="820"/>
                </a:lnTo>
                <a:lnTo>
                  <a:pt x="324" y="817"/>
                </a:lnTo>
                <a:lnTo>
                  <a:pt x="336" y="815"/>
                </a:lnTo>
                <a:lnTo>
                  <a:pt x="348" y="811"/>
                </a:lnTo>
                <a:lnTo>
                  <a:pt x="360" y="808"/>
                </a:lnTo>
                <a:lnTo>
                  <a:pt x="371" y="804"/>
                </a:lnTo>
                <a:lnTo>
                  <a:pt x="382" y="799"/>
                </a:lnTo>
                <a:lnTo>
                  <a:pt x="392" y="794"/>
                </a:lnTo>
                <a:lnTo>
                  <a:pt x="402" y="789"/>
                </a:lnTo>
                <a:lnTo>
                  <a:pt x="412" y="783"/>
                </a:lnTo>
                <a:lnTo>
                  <a:pt x="421" y="776"/>
                </a:lnTo>
                <a:lnTo>
                  <a:pt x="430" y="770"/>
                </a:lnTo>
                <a:lnTo>
                  <a:pt x="438" y="763"/>
                </a:lnTo>
                <a:lnTo>
                  <a:pt x="446" y="755"/>
                </a:lnTo>
                <a:lnTo>
                  <a:pt x="453" y="747"/>
                </a:lnTo>
                <a:lnTo>
                  <a:pt x="460" y="738"/>
                </a:lnTo>
                <a:lnTo>
                  <a:pt x="466" y="729"/>
                </a:lnTo>
                <a:lnTo>
                  <a:pt x="472" y="720"/>
                </a:lnTo>
                <a:lnTo>
                  <a:pt x="477" y="711"/>
                </a:lnTo>
                <a:lnTo>
                  <a:pt x="482" y="701"/>
                </a:lnTo>
                <a:lnTo>
                  <a:pt x="487" y="691"/>
                </a:lnTo>
                <a:lnTo>
                  <a:pt x="491" y="681"/>
                </a:lnTo>
                <a:lnTo>
                  <a:pt x="494" y="670"/>
                </a:lnTo>
                <a:lnTo>
                  <a:pt x="497" y="659"/>
                </a:lnTo>
                <a:lnTo>
                  <a:pt x="499" y="648"/>
                </a:lnTo>
                <a:lnTo>
                  <a:pt x="501" y="637"/>
                </a:lnTo>
                <a:lnTo>
                  <a:pt x="502" y="625"/>
                </a:lnTo>
                <a:lnTo>
                  <a:pt x="503" y="613"/>
                </a:lnTo>
                <a:lnTo>
                  <a:pt x="503" y="600"/>
                </a:lnTo>
                <a:lnTo>
                  <a:pt x="503" y="589"/>
                </a:lnTo>
                <a:lnTo>
                  <a:pt x="502" y="578"/>
                </a:lnTo>
                <a:lnTo>
                  <a:pt x="501" y="567"/>
                </a:lnTo>
                <a:lnTo>
                  <a:pt x="500" y="557"/>
                </a:lnTo>
                <a:lnTo>
                  <a:pt x="498" y="547"/>
                </a:lnTo>
                <a:lnTo>
                  <a:pt x="495" y="537"/>
                </a:lnTo>
                <a:lnTo>
                  <a:pt x="492" y="528"/>
                </a:lnTo>
                <a:lnTo>
                  <a:pt x="489" y="519"/>
                </a:lnTo>
                <a:lnTo>
                  <a:pt x="486" y="510"/>
                </a:lnTo>
                <a:lnTo>
                  <a:pt x="482" y="502"/>
                </a:lnTo>
                <a:lnTo>
                  <a:pt x="473" y="485"/>
                </a:lnTo>
                <a:lnTo>
                  <a:pt x="463" y="470"/>
                </a:lnTo>
                <a:lnTo>
                  <a:pt x="457" y="463"/>
                </a:lnTo>
                <a:lnTo>
                  <a:pt x="451" y="456"/>
                </a:lnTo>
                <a:lnTo>
                  <a:pt x="439" y="442"/>
                </a:lnTo>
                <a:lnTo>
                  <a:pt x="426" y="430"/>
                </a:lnTo>
                <a:lnTo>
                  <a:pt x="413" y="418"/>
                </a:lnTo>
                <a:lnTo>
                  <a:pt x="398" y="407"/>
                </a:lnTo>
                <a:lnTo>
                  <a:pt x="383" y="396"/>
                </a:lnTo>
                <a:lnTo>
                  <a:pt x="368" y="386"/>
                </a:lnTo>
                <a:lnTo>
                  <a:pt x="353" y="377"/>
                </a:lnTo>
                <a:lnTo>
                  <a:pt x="337" y="368"/>
                </a:lnTo>
                <a:lnTo>
                  <a:pt x="306" y="350"/>
                </a:lnTo>
                <a:lnTo>
                  <a:pt x="276" y="334"/>
                </a:lnTo>
                <a:lnTo>
                  <a:pt x="262" y="326"/>
                </a:lnTo>
                <a:lnTo>
                  <a:pt x="248" y="319"/>
                </a:lnTo>
                <a:lnTo>
                  <a:pt x="235" y="311"/>
                </a:lnTo>
                <a:lnTo>
                  <a:pt x="223" y="303"/>
                </a:lnTo>
                <a:lnTo>
                  <a:pt x="212" y="295"/>
                </a:lnTo>
                <a:lnTo>
                  <a:pt x="201" y="287"/>
                </a:lnTo>
                <a:lnTo>
                  <a:pt x="197" y="283"/>
                </a:lnTo>
                <a:lnTo>
                  <a:pt x="193" y="278"/>
                </a:lnTo>
                <a:lnTo>
                  <a:pt x="185" y="269"/>
                </a:lnTo>
                <a:lnTo>
                  <a:pt x="182" y="265"/>
                </a:lnTo>
                <a:lnTo>
                  <a:pt x="179" y="260"/>
                </a:lnTo>
                <a:lnTo>
                  <a:pt x="177" y="256"/>
                </a:lnTo>
                <a:lnTo>
                  <a:pt x="174" y="251"/>
                </a:lnTo>
                <a:lnTo>
                  <a:pt x="173" y="246"/>
                </a:lnTo>
                <a:lnTo>
                  <a:pt x="172" y="240"/>
                </a:lnTo>
                <a:lnTo>
                  <a:pt x="171" y="235"/>
                </a:lnTo>
                <a:lnTo>
                  <a:pt x="171" y="230"/>
                </a:lnTo>
                <a:lnTo>
                  <a:pt x="171" y="220"/>
                </a:lnTo>
                <a:lnTo>
                  <a:pt x="172" y="211"/>
                </a:lnTo>
                <a:lnTo>
                  <a:pt x="174" y="202"/>
                </a:lnTo>
                <a:lnTo>
                  <a:pt x="176" y="194"/>
                </a:lnTo>
                <a:lnTo>
                  <a:pt x="179" y="187"/>
                </a:lnTo>
                <a:lnTo>
                  <a:pt x="181" y="183"/>
                </a:lnTo>
                <a:lnTo>
                  <a:pt x="183" y="179"/>
                </a:lnTo>
                <a:lnTo>
                  <a:pt x="187" y="173"/>
                </a:lnTo>
                <a:lnTo>
                  <a:pt x="192" y="167"/>
                </a:lnTo>
                <a:lnTo>
                  <a:pt x="197" y="162"/>
                </a:lnTo>
                <a:lnTo>
                  <a:pt x="200" y="160"/>
                </a:lnTo>
                <a:lnTo>
                  <a:pt x="204" y="157"/>
                </a:lnTo>
                <a:lnTo>
                  <a:pt x="210" y="154"/>
                </a:lnTo>
                <a:lnTo>
                  <a:pt x="218" y="150"/>
                </a:lnTo>
                <a:lnTo>
                  <a:pt x="226" y="148"/>
                </a:lnTo>
                <a:lnTo>
                  <a:pt x="234" y="146"/>
                </a:lnTo>
                <a:lnTo>
                  <a:pt x="243" y="145"/>
                </a:lnTo>
                <a:lnTo>
                  <a:pt x="253" y="144"/>
                </a:lnTo>
                <a:lnTo>
                  <a:pt x="262" y="145"/>
                </a:lnTo>
                <a:lnTo>
                  <a:pt x="271" y="146"/>
                </a:lnTo>
                <a:lnTo>
                  <a:pt x="280" y="148"/>
                </a:lnTo>
                <a:lnTo>
                  <a:pt x="288" y="150"/>
                </a:lnTo>
                <a:lnTo>
                  <a:pt x="296" y="154"/>
                </a:lnTo>
                <a:lnTo>
                  <a:pt x="304" y="158"/>
                </a:lnTo>
                <a:lnTo>
                  <a:pt x="311" y="163"/>
                </a:lnTo>
                <a:lnTo>
                  <a:pt x="317" y="169"/>
                </a:lnTo>
                <a:lnTo>
                  <a:pt x="324" y="176"/>
                </a:lnTo>
                <a:lnTo>
                  <a:pt x="330" y="184"/>
                </a:lnTo>
                <a:lnTo>
                  <a:pt x="336" y="192"/>
                </a:lnTo>
                <a:lnTo>
                  <a:pt x="342" y="202"/>
                </a:lnTo>
                <a:lnTo>
                  <a:pt x="347" y="212"/>
                </a:lnTo>
                <a:lnTo>
                  <a:pt x="352" y="224"/>
                </a:lnTo>
                <a:lnTo>
                  <a:pt x="362" y="249"/>
                </a:lnTo>
                <a:lnTo>
                  <a:pt x="496" y="210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5960" y="3573810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57890" y="3876273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87629" y="2279594"/>
            <a:ext cx="4016142" cy="1441801"/>
          </a:xfrm>
          <a:custGeom>
            <a:avLst/>
            <a:gdLst>
              <a:gd name="T0" fmla="*/ 2509 w 2844"/>
              <a:gd name="T1" fmla="*/ 871 h 1021"/>
              <a:gd name="T2" fmla="*/ 2477 w 2844"/>
              <a:gd name="T3" fmla="*/ 921 h 1021"/>
              <a:gd name="T4" fmla="*/ 2316 w 2844"/>
              <a:gd name="T5" fmla="*/ 920 h 1021"/>
              <a:gd name="T6" fmla="*/ 2289 w 2844"/>
              <a:gd name="T7" fmla="*/ 866 h 1021"/>
              <a:gd name="T8" fmla="*/ 2582 w 2844"/>
              <a:gd name="T9" fmla="*/ 232 h 1021"/>
              <a:gd name="T10" fmla="*/ 2479 w 2844"/>
              <a:gd name="T11" fmla="*/ 242 h 1021"/>
              <a:gd name="T12" fmla="*/ 2323 w 2844"/>
              <a:gd name="T13" fmla="*/ 219 h 1021"/>
              <a:gd name="T14" fmla="*/ 2212 w 2844"/>
              <a:gd name="T15" fmla="*/ 285 h 1021"/>
              <a:gd name="T16" fmla="*/ 2174 w 2844"/>
              <a:gd name="T17" fmla="*/ 424 h 1021"/>
              <a:gd name="T18" fmla="*/ 2225 w 2844"/>
              <a:gd name="T19" fmla="*/ 609 h 1021"/>
              <a:gd name="T20" fmla="*/ 2185 w 2844"/>
              <a:gd name="T21" fmla="*/ 714 h 1021"/>
              <a:gd name="T22" fmla="*/ 2209 w 2844"/>
              <a:gd name="T23" fmla="*/ 801 h 1021"/>
              <a:gd name="T24" fmla="*/ 2159 w 2844"/>
              <a:gd name="T25" fmla="*/ 891 h 1021"/>
              <a:gd name="T26" fmla="*/ 2177 w 2844"/>
              <a:gd name="T27" fmla="*/ 968 h 1021"/>
              <a:gd name="T28" fmla="*/ 2353 w 2844"/>
              <a:gd name="T29" fmla="*/ 1021 h 1021"/>
              <a:gd name="T30" fmla="*/ 2593 w 2844"/>
              <a:gd name="T31" fmla="*/ 970 h 1021"/>
              <a:gd name="T32" fmla="*/ 2640 w 2844"/>
              <a:gd name="T33" fmla="*/ 863 h 1021"/>
              <a:gd name="T34" fmla="*/ 2593 w 2844"/>
              <a:gd name="T35" fmla="*/ 770 h 1021"/>
              <a:gd name="T36" fmla="*/ 2378 w 2844"/>
              <a:gd name="T37" fmla="*/ 729 h 1021"/>
              <a:gd name="T38" fmla="*/ 2299 w 2844"/>
              <a:gd name="T39" fmla="*/ 699 h 1021"/>
              <a:gd name="T40" fmla="*/ 2365 w 2844"/>
              <a:gd name="T41" fmla="*/ 672 h 1021"/>
              <a:gd name="T42" fmla="*/ 2508 w 2844"/>
              <a:gd name="T43" fmla="*/ 632 h 1021"/>
              <a:gd name="T44" fmla="*/ 2571 w 2844"/>
              <a:gd name="T45" fmla="*/ 505 h 1021"/>
              <a:gd name="T46" fmla="*/ 2583 w 2844"/>
              <a:gd name="T47" fmla="*/ 329 h 1021"/>
              <a:gd name="T48" fmla="*/ 2440 w 2844"/>
              <a:gd name="T49" fmla="*/ 512 h 1021"/>
              <a:gd name="T50" fmla="*/ 2379 w 2844"/>
              <a:gd name="T51" fmla="*/ 562 h 1021"/>
              <a:gd name="T52" fmla="*/ 2308 w 2844"/>
              <a:gd name="T53" fmla="*/ 500 h 1021"/>
              <a:gd name="T54" fmla="*/ 2327 w 2844"/>
              <a:gd name="T55" fmla="*/ 344 h 1021"/>
              <a:gd name="T56" fmla="*/ 2412 w 2844"/>
              <a:gd name="T57" fmla="*/ 336 h 1021"/>
              <a:gd name="T58" fmla="*/ 2446 w 2844"/>
              <a:gd name="T59" fmla="*/ 438 h 1021"/>
              <a:gd name="T60" fmla="*/ 1737 w 2844"/>
              <a:gd name="T61" fmla="*/ 279 h 1021"/>
              <a:gd name="T62" fmla="*/ 1572 w 2844"/>
              <a:gd name="T63" fmla="*/ 216 h 1021"/>
              <a:gd name="T64" fmla="*/ 1478 w 2844"/>
              <a:gd name="T65" fmla="*/ 290 h 1021"/>
              <a:gd name="T66" fmla="*/ 1452 w 2844"/>
              <a:gd name="T67" fmla="*/ 590 h 1021"/>
              <a:gd name="T68" fmla="*/ 1491 w 2844"/>
              <a:gd name="T69" fmla="*/ 771 h 1021"/>
              <a:gd name="T70" fmla="*/ 1591 w 2844"/>
              <a:gd name="T71" fmla="*/ 824 h 1021"/>
              <a:gd name="T72" fmla="*/ 1728 w 2844"/>
              <a:gd name="T73" fmla="*/ 763 h 1021"/>
              <a:gd name="T74" fmla="*/ 1697 w 2844"/>
              <a:gd name="T75" fmla="*/ 712 h 1021"/>
              <a:gd name="T76" fmla="*/ 1612 w 2844"/>
              <a:gd name="T77" fmla="*/ 703 h 1021"/>
              <a:gd name="T78" fmla="*/ 1589 w 2844"/>
              <a:gd name="T79" fmla="*/ 417 h 1021"/>
              <a:gd name="T80" fmla="*/ 1648 w 2844"/>
              <a:gd name="T81" fmla="*/ 316 h 1021"/>
              <a:gd name="T82" fmla="*/ 1047 w 2844"/>
              <a:gd name="T83" fmla="*/ 813 h 1021"/>
              <a:gd name="T84" fmla="*/ 1091 w 2844"/>
              <a:gd name="T85" fmla="*/ 349 h 1021"/>
              <a:gd name="T86" fmla="*/ 1129 w 2844"/>
              <a:gd name="T87" fmla="*/ 223 h 1021"/>
              <a:gd name="T88" fmla="*/ 1043 w 2844"/>
              <a:gd name="T89" fmla="*/ 225 h 1021"/>
              <a:gd name="T90" fmla="*/ 576 w 2844"/>
              <a:gd name="T91" fmla="*/ 347 h 1021"/>
              <a:gd name="T92" fmla="*/ 681 w 2844"/>
              <a:gd name="T93" fmla="*/ 347 h 1021"/>
              <a:gd name="T94" fmla="*/ 703 w 2844"/>
              <a:gd name="T95" fmla="*/ 665 h 1021"/>
              <a:gd name="T96" fmla="*/ 620 w 2844"/>
              <a:gd name="T97" fmla="*/ 704 h 1021"/>
              <a:gd name="T98" fmla="*/ 549 w 2844"/>
              <a:gd name="T99" fmla="*/ 644 h 1021"/>
              <a:gd name="T100" fmla="*/ 440 w 2844"/>
              <a:gd name="T101" fmla="*/ 731 h 1021"/>
              <a:gd name="T102" fmla="*/ 548 w 2844"/>
              <a:gd name="T103" fmla="*/ 814 h 1021"/>
              <a:gd name="T104" fmla="*/ 721 w 2844"/>
              <a:gd name="T105" fmla="*/ 811 h 1021"/>
              <a:gd name="T106" fmla="*/ 823 w 2844"/>
              <a:gd name="T107" fmla="*/ 721 h 1021"/>
              <a:gd name="T108" fmla="*/ 844 w 2844"/>
              <a:gd name="T109" fmla="*/ 395 h 1021"/>
              <a:gd name="T110" fmla="*/ 782 w 2844"/>
              <a:gd name="T111" fmla="*/ 261 h 1021"/>
              <a:gd name="T112" fmla="*/ 629 w 2844"/>
              <a:gd name="T113" fmla="*/ 214 h 1021"/>
              <a:gd name="T114" fmla="*/ 484 w 2844"/>
              <a:gd name="T115" fmla="*/ 255 h 1021"/>
              <a:gd name="T116" fmla="*/ 416 w 2844"/>
              <a:gd name="T117" fmla="*/ 383 h 1021"/>
              <a:gd name="T118" fmla="*/ 461 w 2844"/>
              <a:gd name="T119" fmla="*/ 2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4" h="1021">
                <a:moveTo>
                  <a:pt x="2844" y="659"/>
                </a:moveTo>
                <a:lnTo>
                  <a:pt x="2690" y="659"/>
                </a:lnTo>
                <a:lnTo>
                  <a:pt x="2690" y="813"/>
                </a:lnTo>
                <a:lnTo>
                  <a:pt x="2844" y="813"/>
                </a:lnTo>
                <a:lnTo>
                  <a:pt x="2844" y="659"/>
                </a:lnTo>
                <a:close/>
                <a:moveTo>
                  <a:pt x="2461" y="853"/>
                </a:moveTo>
                <a:lnTo>
                  <a:pt x="2475" y="854"/>
                </a:lnTo>
                <a:lnTo>
                  <a:pt x="2486" y="856"/>
                </a:lnTo>
                <a:lnTo>
                  <a:pt x="2495" y="859"/>
                </a:lnTo>
                <a:lnTo>
                  <a:pt x="2502" y="862"/>
                </a:lnTo>
                <a:lnTo>
                  <a:pt x="2504" y="864"/>
                </a:lnTo>
                <a:lnTo>
                  <a:pt x="2506" y="866"/>
                </a:lnTo>
                <a:lnTo>
                  <a:pt x="2508" y="869"/>
                </a:lnTo>
                <a:lnTo>
                  <a:pt x="2509" y="871"/>
                </a:lnTo>
                <a:lnTo>
                  <a:pt x="2510" y="874"/>
                </a:lnTo>
                <a:lnTo>
                  <a:pt x="2511" y="877"/>
                </a:lnTo>
                <a:lnTo>
                  <a:pt x="2511" y="884"/>
                </a:lnTo>
                <a:lnTo>
                  <a:pt x="2511" y="889"/>
                </a:lnTo>
                <a:lnTo>
                  <a:pt x="2509" y="895"/>
                </a:lnTo>
                <a:lnTo>
                  <a:pt x="2508" y="897"/>
                </a:lnTo>
                <a:lnTo>
                  <a:pt x="2507" y="899"/>
                </a:lnTo>
                <a:lnTo>
                  <a:pt x="2504" y="904"/>
                </a:lnTo>
                <a:lnTo>
                  <a:pt x="2500" y="908"/>
                </a:lnTo>
                <a:lnTo>
                  <a:pt x="2496" y="912"/>
                </a:lnTo>
                <a:lnTo>
                  <a:pt x="2490" y="915"/>
                </a:lnTo>
                <a:lnTo>
                  <a:pt x="2487" y="917"/>
                </a:lnTo>
                <a:lnTo>
                  <a:pt x="2484" y="918"/>
                </a:lnTo>
                <a:lnTo>
                  <a:pt x="2477" y="921"/>
                </a:lnTo>
                <a:lnTo>
                  <a:pt x="2469" y="924"/>
                </a:lnTo>
                <a:lnTo>
                  <a:pt x="2461" y="926"/>
                </a:lnTo>
                <a:lnTo>
                  <a:pt x="2452" y="927"/>
                </a:lnTo>
                <a:lnTo>
                  <a:pt x="2442" y="929"/>
                </a:lnTo>
                <a:lnTo>
                  <a:pt x="2431" y="930"/>
                </a:lnTo>
                <a:lnTo>
                  <a:pt x="2420" y="930"/>
                </a:lnTo>
                <a:lnTo>
                  <a:pt x="2408" y="930"/>
                </a:lnTo>
                <a:lnTo>
                  <a:pt x="2380" y="930"/>
                </a:lnTo>
                <a:lnTo>
                  <a:pt x="2367" y="929"/>
                </a:lnTo>
                <a:lnTo>
                  <a:pt x="2355" y="928"/>
                </a:lnTo>
                <a:lnTo>
                  <a:pt x="2344" y="926"/>
                </a:lnTo>
                <a:lnTo>
                  <a:pt x="2334" y="925"/>
                </a:lnTo>
                <a:lnTo>
                  <a:pt x="2325" y="922"/>
                </a:lnTo>
                <a:lnTo>
                  <a:pt x="2316" y="920"/>
                </a:lnTo>
                <a:lnTo>
                  <a:pt x="2309" y="917"/>
                </a:lnTo>
                <a:lnTo>
                  <a:pt x="2302" y="914"/>
                </a:lnTo>
                <a:lnTo>
                  <a:pt x="2297" y="911"/>
                </a:lnTo>
                <a:lnTo>
                  <a:pt x="2294" y="909"/>
                </a:lnTo>
                <a:lnTo>
                  <a:pt x="2292" y="907"/>
                </a:lnTo>
                <a:lnTo>
                  <a:pt x="2289" y="902"/>
                </a:lnTo>
                <a:lnTo>
                  <a:pt x="2286" y="898"/>
                </a:lnTo>
                <a:lnTo>
                  <a:pt x="2285" y="895"/>
                </a:lnTo>
                <a:lnTo>
                  <a:pt x="2285" y="893"/>
                </a:lnTo>
                <a:lnTo>
                  <a:pt x="2284" y="887"/>
                </a:lnTo>
                <a:lnTo>
                  <a:pt x="2284" y="883"/>
                </a:lnTo>
                <a:lnTo>
                  <a:pt x="2285" y="879"/>
                </a:lnTo>
                <a:lnTo>
                  <a:pt x="2287" y="873"/>
                </a:lnTo>
                <a:lnTo>
                  <a:pt x="2289" y="866"/>
                </a:lnTo>
                <a:lnTo>
                  <a:pt x="2293" y="861"/>
                </a:lnTo>
                <a:lnTo>
                  <a:pt x="2297" y="855"/>
                </a:lnTo>
                <a:lnTo>
                  <a:pt x="2302" y="850"/>
                </a:lnTo>
                <a:lnTo>
                  <a:pt x="2312" y="840"/>
                </a:lnTo>
                <a:lnTo>
                  <a:pt x="2461" y="853"/>
                </a:lnTo>
                <a:close/>
                <a:moveTo>
                  <a:pt x="2647" y="214"/>
                </a:moveTo>
                <a:lnTo>
                  <a:pt x="2638" y="215"/>
                </a:lnTo>
                <a:lnTo>
                  <a:pt x="2629" y="215"/>
                </a:lnTo>
                <a:lnTo>
                  <a:pt x="2620" y="217"/>
                </a:lnTo>
                <a:lnTo>
                  <a:pt x="2612" y="219"/>
                </a:lnTo>
                <a:lnTo>
                  <a:pt x="2604" y="221"/>
                </a:lnTo>
                <a:lnTo>
                  <a:pt x="2596" y="224"/>
                </a:lnTo>
                <a:lnTo>
                  <a:pt x="2589" y="228"/>
                </a:lnTo>
                <a:lnTo>
                  <a:pt x="2582" y="232"/>
                </a:lnTo>
                <a:lnTo>
                  <a:pt x="2575" y="237"/>
                </a:lnTo>
                <a:lnTo>
                  <a:pt x="2568" y="242"/>
                </a:lnTo>
                <a:lnTo>
                  <a:pt x="2561" y="247"/>
                </a:lnTo>
                <a:lnTo>
                  <a:pt x="2554" y="254"/>
                </a:lnTo>
                <a:lnTo>
                  <a:pt x="2548" y="260"/>
                </a:lnTo>
                <a:lnTo>
                  <a:pt x="2541" y="267"/>
                </a:lnTo>
                <a:lnTo>
                  <a:pt x="2528" y="282"/>
                </a:lnTo>
                <a:lnTo>
                  <a:pt x="2521" y="275"/>
                </a:lnTo>
                <a:lnTo>
                  <a:pt x="2518" y="271"/>
                </a:lnTo>
                <a:lnTo>
                  <a:pt x="2514" y="267"/>
                </a:lnTo>
                <a:lnTo>
                  <a:pt x="2506" y="260"/>
                </a:lnTo>
                <a:lnTo>
                  <a:pt x="2498" y="254"/>
                </a:lnTo>
                <a:lnTo>
                  <a:pt x="2489" y="248"/>
                </a:lnTo>
                <a:lnTo>
                  <a:pt x="2479" y="242"/>
                </a:lnTo>
                <a:lnTo>
                  <a:pt x="2470" y="237"/>
                </a:lnTo>
                <a:lnTo>
                  <a:pt x="2460" y="233"/>
                </a:lnTo>
                <a:lnTo>
                  <a:pt x="2449" y="228"/>
                </a:lnTo>
                <a:lnTo>
                  <a:pt x="2439" y="225"/>
                </a:lnTo>
                <a:lnTo>
                  <a:pt x="2428" y="222"/>
                </a:lnTo>
                <a:lnTo>
                  <a:pt x="2418" y="219"/>
                </a:lnTo>
                <a:lnTo>
                  <a:pt x="2407" y="217"/>
                </a:lnTo>
                <a:lnTo>
                  <a:pt x="2396" y="216"/>
                </a:lnTo>
                <a:lnTo>
                  <a:pt x="2385" y="215"/>
                </a:lnTo>
                <a:lnTo>
                  <a:pt x="2375" y="214"/>
                </a:lnTo>
                <a:lnTo>
                  <a:pt x="2361" y="215"/>
                </a:lnTo>
                <a:lnTo>
                  <a:pt x="2347" y="215"/>
                </a:lnTo>
                <a:lnTo>
                  <a:pt x="2335" y="217"/>
                </a:lnTo>
                <a:lnTo>
                  <a:pt x="2323" y="219"/>
                </a:lnTo>
                <a:lnTo>
                  <a:pt x="2311" y="221"/>
                </a:lnTo>
                <a:lnTo>
                  <a:pt x="2305" y="222"/>
                </a:lnTo>
                <a:lnTo>
                  <a:pt x="2300" y="224"/>
                </a:lnTo>
                <a:lnTo>
                  <a:pt x="2289" y="227"/>
                </a:lnTo>
                <a:lnTo>
                  <a:pt x="2279" y="231"/>
                </a:lnTo>
                <a:lnTo>
                  <a:pt x="2270" y="235"/>
                </a:lnTo>
                <a:lnTo>
                  <a:pt x="2261" y="240"/>
                </a:lnTo>
                <a:lnTo>
                  <a:pt x="2252" y="245"/>
                </a:lnTo>
                <a:lnTo>
                  <a:pt x="2244" y="251"/>
                </a:lnTo>
                <a:lnTo>
                  <a:pt x="2237" y="257"/>
                </a:lnTo>
                <a:lnTo>
                  <a:pt x="2230" y="264"/>
                </a:lnTo>
                <a:lnTo>
                  <a:pt x="2223" y="270"/>
                </a:lnTo>
                <a:lnTo>
                  <a:pt x="2217" y="278"/>
                </a:lnTo>
                <a:lnTo>
                  <a:pt x="2212" y="285"/>
                </a:lnTo>
                <a:lnTo>
                  <a:pt x="2207" y="293"/>
                </a:lnTo>
                <a:lnTo>
                  <a:pt x="2202" y="302"/>
                </a:lnTo>
                <a:lnTo>
                  <a:pt x="2197" y="310"/>
                </a:lnTo>
                <a:lnTo>
                  <a:pt x="2193" y="319"/>
                </a:lnTo>
                <a:lnTo>
                  <a:pt x="2190" y="328"/>
                </a:lnTo>
                <a:lnTo>
                  <a:pt x="2187" y="338"/>
                </a:lnTo>
                <a:lnTo>
                  <a:pt x="2184" y="348"/>
                </a:lnTo>
                <a:lnTo>
                  <a:pt x="2182" y="358"/>
                </a:lnTo>
                <a:lnTo>
                  <a:pt x="2179" y="368"/>
                </a:lnTo>
                <a:lnTo>
                  <a:pt x="2178" y="379"/>
                </a:lnTo>
                <a:lnTo>
                  <a:pt x="2176" y="390"/>
                </a:lnTo>
                <a:lnTo>
                  <a:pt x="2175" y="401"/>
                </a:lnTo>
                <a:lnTo>
                  <a:pt x="2175" y="412"/>
                </a:lnTo>
                <a:lnTo>
                  <a:pt x="2174" y="424"/>
                </a:lnTo>
                <a:lnTo>
                  <a:pt x="2174" y="436"/>
                </a:lnTo>
                <a:lnTo>
                  <a:pt x="2174" y="454"/>
                </a:lnTo>
                <a:lnTo>
                  <a:pt x="2175" y="471"/>
                </a:lnTo>
                <a:lnTo>
                  <a:pt x="2177" y="487"/>
                </a:lnTo>
                <a:lnTo>
                  <a:pt x="2179" y="503"/>
                </a:lnTo>
                <a:lnTo>
                  <a:pt x="2181" y="518"/>
                </a:lnTo>
                <a:lnTo>
                  <a:pt x="2185" y="532"/>
                </a:lnTo>
                <a:lnTo>
                  <a:pt x="2189" y="546"/>
                </a:lnTo>
                <a:lnTo>
                  <a:pt x="2194" y="558"/>
                </a:lnTo>
                <a:lnTo>
                  <a:pt x="2199" y="571"/>
                </a:lnTo>
                <a:lnTo>
                  <a:pt x="2206" y="582"/>
                </a:lnTo>
                <a:lnTo>
                  <a:pt x="2213" y="593"/>
                </a:lnTo>
                <a:lnTo>
                  <a:pt x="2221" y="604"/>
                </a:lnTo>
                <a:lnTo>
                  <a:pt x="2225" y="609"/>
                </a:lnTo>
                <a:lnTo>
                  <a:pt x="2230" y="613"/>
                </a:lnTo>
                <a:lnTo>
                  <a:pt x="2240" y="623"/>
                </a:lnTo>
                <a:lnTo>
                  <a:pt x="2251" y="632"/>
                </a:lnTo>
                <a:lnTo>
                  <a:pt x="2263" y="640"/>
                </a:lnTo>
                <a:lnTo>
                  <a:pt x="2249" y="648"/>
                </a:lnTo>
                <a:lnTo>
                  <a:pt x="2236" y="657"/>
                </a:lnTo>
                <a:lnTo>
                  <a:pt x="2229" y="662"/>
                </a:lnTo>
                <a:lnTo>
                  <a:pt x="2222" y="668"/>
                </a:lnTo>
                <a:lnTo>
                  <a:pt x="2209" y="679"/>
                </a:lnTo>
                <a:lnTo>
                  <a:pt x="2203" y="686"/>
                </a:lnTo>
                <a:lnTo>
                  <a:pt x="2198" y="692"/>
                </a:lnTo>
                <a:lnTo>
                  <a:pt x="2193" y="699"/>
                </a:lnTo>
                <a:lnTo>
                  <a:pt x="2189" y="706"/>
                </a:lnTo>
                <a:lnTo>
                  <a:pt x="2185" y="714"/>
                </a:lnTo>
                <a:lnTo>
                  <a:pt x="2183" y="721"/>
                </a:lnTo>
                <a:lnTo>
                  <a:pt x="2181" y="730"/>
                </a:lnTo>
                <a:lnTo>
                  <a:pt x="2180" y="738"/>
                </a:lnTo>
                <a:lnTo>
                  <a:pt x="2181" y="745"/>
                </a:lnTo>
                <a:lnTo>
                  <a:pt x="2182" y="752"/>
                </a:lnTo>
                <a:lnTo>
                  <a:pt x="2183" y="758"/>
                </a:lnTo>
                <a:lnTo>
                  <a:pt x="2185" y="764"/>
                </a:lnTo>
                <a:lnTo>
                  <a:pt x="2187" y="770"/>
                </a:lnTo>
                <a:lnTo>
                  <a:pt x="2190" y="776"/>
                </a:lnTo>
                <a:lnTo>
                  <a:pt x="2193" y="781"/>
                </a:lnTo>
                <a:lnTo>
                  <a:pt x="2196" y="787"/>
                </a:lnTo>
                <a:lnTo>
                  <a:pt x="2200" y="792"/>
                </a:lnTo>
                <a:lnTo>
                  <a:pt x="2205" y="796"/>
                </a:lnTo>
                <a:lnTo>
                  <a:pt x="2209" y="801"/>
                </a:lnTo>
                <a:lnTo>
                  <a:pt x="2214" y="805"/>
                </a:lnTo>
                <a:lnTo>
                  <a:pt x="2219" y="810"/>
                </a:lnTo>
                <a:lnTo>
                  <a:pt x="2225" y="814"/>
                </a:lnTo>
                <a:lnTo>
                  <a:pt x="2231" y="818"/>
                </a:lnTo>
                <a:lnTo>
                  <a:pt x="2237" y="822"/>
                </a:lnTo>
                <a:lnTo>
                  <a:pt x="2210" y="839"/>
                </a:lnTo>
                <a:lnTo>
                  <a:pt x="2196" y="849"/>
                </a:lnTo>
                <a:lnTo>
                  <a:pt x="2190" y="854"/>
                </a:lnTo>
                <a:lnTo>
                  <a:pt x="2183" y="859"/>
                </a:lnTo>
                <a:lnTo>
                  <a:pt x="2177" y="865"/>
                </a:lnTo>
                <a:lnTo>
                  <a:pt x="2172" y="871"/>
                </a:lnTo>
                <a:lnTo>
                  <a:pt x="2167" y="877"/>
                </a:lnTo>
                <a:lnTo>
                  <a:pt x="2163" y="884"/>
                </a:lnTo>
                <a:lnTo>
                  <a:pt x="2159" y="891"/>
                </a:lnTo>
                <a:lnTo>
                  <a:pt x="2158" y="895"/>
                </a:lnTo>
                <a:lnTo>
                  <a:pt x="2157" y="898"/>
                </a:lnTo>
                <a:lnTo>
                  <a:pt x="2155" y="906"/>
                </a:lnTo>
                <a:lnTo>
                  <a:pt x="2155" y="914"/>
                </a:lnTo>
                <a:lnTo>
                  <a:pt x="2155" y="920"/>
                </a:lnTo>
                <a:lnTo>
                  <a:pt x="2155" y="926"/>
                </a:lnTo>
                <a:lnTo>
                  <a:pt x="2157" y="932"/>
                </a:lnTo>
                <a:lnTo>
                  <a:pt x="2158" y="938"/>
                </a:lnTo>
                <a:lnTo>
                  <a:pt x="2160" y="943"/>
                </a:lnTo>
                <a:lnTo>
                  <a:pt x="2163" y="948"/>
                </a:lnTo>
                <a:lnTo>
                  <a:pt x="2166" y="954"/>
                </a:lnTo>
                <a:lnTo>
                  <a:pt x="2169" y="959"/>
                </a:lnTo>
                <a:lnTo>
                  <a:pt x="2173" y="963"/>
                </a:lnTo>
                <a:lnTo>
                  <a:pt x="2177" y="968"/>
                </a:lnTo>
                <a:lnTo>
                  <a:pt x="2182" y="973"/>
                </a:lnTo>
                <a:lnTo>
                  <a:pt x="2187" y="977"/>
                </a:lnTo>
                <a:lnTo>
                  <a:pt x="2193" y="981"/>
                </a:lnTo>
                <a:lnTo>
                  <a:pt x="2199" y="985"/>
                </a:lnTo>
                <a:lnTo>
                  <a:pt x="2213" y="992"/>
                </a:lnTo>
                <a:lnTo>
                  <a:pt x="2228" y="999"/>
                </a:lnTo>
                <a:lnTo>
                  <a:pt x="2245" y="1005"/>
                </a:lnTo>
                <a:lnTo>
                  <a:pt x="2263" y="1009"/>
                </a:lnTo>
                <a:lnTo>
                  <a:pt x="2283" y="1014"/>
                </a:lnTo>
                <a:lnTo>
                  <a:pt x="2305" y="1017"/>
                </a:lnTo>
                <a:lnTo>
                  <a:pt x="2316" y="1018"/>
                </a:lnTo>
                <a:lnTo>
                  <a:pt x="2328" y="1019"/>
                </a:lnTo>
                <a:lnTo>
                  <a:pt x="2340" y="1020"/>
                </a:lnTo>
                <a:lnTo>
                  <a:pt x="2353" y="1021"/>
                </a:lnTo>
                <a:lnTo>
                  <a:pt x="2379" y="1021"/>
                </a:lnTo>
                <a:lnTo>
                  <a:pt x="2408" y="1020"/>
                </a:lnTo>
                <a:lnTo>
                  <a:pt x="2422" y="1020"/>
                </a:lnTo>
                <a:lnTo>
                  <a:pt x="2436" y="1019"/>
                </a:lnTo>
                <a:lnTo>
                  <a:pt x="2462" y="1016"/>
                </a:lnTo>
                <a:lnTo>
                  <a:pt x="2487" y="1012"/>
                </a:lnTo>
                <a:lnTo>
                  <a:pt x="2510" y="1007"/>
                </a:lnTo>
                <a:lnTo>
                  <a:pt x="2531" y="1001"/>
                </a:lnTo>
                <a:lnTo>
                  <a:pt x="2541" y="997"/>
                </a:lnTo>
                <a:lnTo>
                  <a:pt x="2551" y="993"/>
                </a:lnTo>
                <a:lnTo>
                  <a:pt x="2569" y="985"/>
                </a:lnTo>
                <a:lnTo>
                  <a:pt x="2577" y="980"/>
                </a:lnTo>
                <a:lnTo>
                  <a:pt x="2585" y="975"/>
                </a:lnTo>
                <a:lnTo>
                  <a:pt x="2593" y="970"/>
                </a:lnTo>
                <a:lnTo>
                  <a:pt x="2599" y="964"/>
                </a:lnTo>
                <a:lnTo>
                  <a:pt x="2606" y="958"/>
                </a:lnTo>
                <a:lnTo>
                  <a:pt x="2612" y="952"/>
                </a:lnTo>
                <a:lnTo>
                  <a:pt x="2617" y="945"/>
                </a:lnTo>
                <a:lnTo>
                  <a:pt x="2622" y="939"/>
                </a:lnTo>
                <a:lnTo>
                  <a:pt x="2626" y="931"/>
                </a:lnTo>
                <a:lnTo>
                  <a:pt x="2630" y="924"/>
                </a:lnTo>
                <a:lnTo>
                  <a:pt x="2633" y="916"/>
                </a:lnTo>
                <a:lnTo>
                  <a:pt x="2636" y="908"/>
                </a:lnTo>
                <a:lnTo>
                  <a:pt x="2638" y="900"/>
                </a:lnTo>
                <a:lnTo>
                  <a:pt x="2639" y="891"/>
                </a:lnTo>
                <a:lnTo>
                  <a:pt x="2640" y="882"/>
                </a:lnTo>
                <a:lnTo>
                  <a:pt x="2641" y="873"/>
                </a:lnTo>
                <a:lnTo>
                  <a:pt x="2640" y="863"/>
                </a:lnTo>
                <a:lnTo>
                  <a:pt x="2640" y="854"/>
                </a:lnTo>
                <a:lnTo>
                  <a:pt x="2638" y="845"/>
                </a:lnTo>
                <a:lnTo>
                  <a:pt x="2637" y="837"/>
                </a:lnTo>
                <a:lnTo>
                  <a:pt x="2635" y="829"/>
                </a:lnTo>
                <a:lnTo>
                  <a:pt x="2632" y="820"/>
                </a:lnTo>
                <a:lnTo>
                  <a:pt x="2629" y="813"/>
                </a:lnTo>
                <a:lnTo>
                  <a:pt x="2626" y="807"/>
                </a:lnTo>
                <a:lnTo>
                  <a:pt x="2622" y="800"/>
                </a:lnTo>
                <a:lnTo>
                  <a:pt x="2618" y="794"/>
                </a:lnTo>
                <a:lnTo>
                  <a:pt x="2614" y="789"/>
                </a:lnTo>
                <a:lnTo>
                  <a:pt x="2609" y="783"/>
                </a:lnTo>
                <a:lnTo>
                  <a:pt x="2604" y="778"/>
                </a:lnTo>
                <a:lnTo>
                  <a:pt x="2599" y="774"/>
                </a:lnTo>
                <a:lnTo>
                  <a:pt x="2593" y="770"/>
                </a:lnTo>
                <a:lnTo>
                  <a:pt x="2587" y="766"/>
                </a:lnTo>
                <a:lnTo>
                  <a:pt x="2581" y="762"/>
                </a:lnTo>
                <a:lnTo>
                  <a:pt x="2575" y="759"/>
                </a:lnTo>
                <a:lnTo>
                  <a:pt x="2568" y="755"/>
                </a:lnTo>
                <a:lnTo>
                  <a:pt x="2561" y="753"/>
                </a:lnTo>
                <a:lnTo>
                  <a:pt x="2547" y="747"/>
                </a:lnTo>
                <a:lnTo>
                  <a:pt x="2533" y="743"/>
                </a:lnTo>
                <a:lnTo>
                  <a:pt x="2517" y="740"/>
                </a:lnTo>
                <a:lnTo>
                  <a:pt x="2502" y="737"/>
                </a:lnTo>
                <a:lnTo>
                  <a:pt x="2470" y="733"/>
                </a:lnTo>
                <a:lnTo>
                  <a:pt x="2454" y="732"/>
                </a:lnTo>
                <a:lnTo>
                  <a:pt x="2438" y="731"/>
                </a:lnTo>
                <a:lnTo>
                  <a:pt x="2407" y="730"/>
                </a:lnTo>
                <a:lnTo>
                  <a:pt x="2378" y="729"/>
                </a:lnTo>
                <a:lnTo>
                  <a:pt x="2353" y="727"/>
                </a:lnTo>
                <a:lnTo>
                  <a:pt x="2341" y="726"/>
                </a:lnTo>
                <a:lnTo>
                  <a:pt x="2331" y="724"/>
                </a:lnTo>
                <a:lnTo>
                  <a:pt x="2322" y="722"/>
                </a:lnTo>
                <a:lnTo>
                  <a:pt x="2318" y="721"/>
                </a:lnTo>
                <a:lnTo>
                  <a:pt x="2314" y="719"/>
                </a:lnTo>
                <a:lnTo>
                  <a:pt x="2311" y="717"/>
                </a:lnTo>
                <a:lnTo>
                  <a:pt x="2308" y="715"/>
                </a:lnTo>
                <a:lnTo>
                  <a:pt x="2305" y="713"/>
                </a:lnTo>
                <a:lnTo>
                  <a:pt x="2303" y="711"/>
                </a:lnTo>
                <a:lnTo>
                  <a:pt x="2301" y="708"/>
                </a:lnTo>
                <a:lnTo>
                  <a:pt x="2300" y="706"/>
                </a:lnTo>
                <a:lnTo>
                  <a:pt x="2300" y="703"/>
                </a:lnTo>
                <a:lnTo>
                  <a:pt x="2299" y="699"/>
                </a:lnTo>
                <a:lnTo>
                  <a:pt x="2299" y="697"/>
                </a:lnTo>
                <a:lnTo>
                  <a:pt x="2300" y="694"/>
                </a:lnTo>
                <a:lnTo>
                  <a:pt x="2301" y="692"/>
                </a:lnTo>
                <a:lnTo>
                  <a:pt x="2302" y="689"/>
                </a:lnTo>
                <a:lnTo>
                  <a:pt x="2305" y="685"/>
                </a:lnTo>
                <a:lnTo>
                  <a:pt x="2308" y="681"/>
                </a:lnTo>
                <a:lnTo>
                  <a:pt x="2316" y="673"/>
                </a:lnTo>
                <a:lnTo>
                  <a:pt x="2320" y="669"/>
                </a:lnTo>
                <a:lnTo>
                  <a:pt x="2323" y="665"/>
                </a:lnTo>
                <a:lnTo>
                  <a:pt x="2331" y="667"/>
                </a:lnTo>
                <a:lnTo>
                  <a:pt x="2338" y="669"/>
                </a:lnTo>
                <a:lnTo>
                  <a:pt x="2352" y="671"/>
                </a:lnTo>
                <a:lnTo>
                  <a:pt x="2358" y="672"/>
                </a:lnTo>
                <a:lnTo>
                  <a:pt x="2365" y="672"/>
                </a:lnTo>
                <a:lnTo>
                  <a:pt x="2379" y="672"/>
                </a:lnTo>
                <a:lnTo>
                  <a:pt x="2392" y="672"/>
                </a:lnTo>
                <a:lnTo>
                  <a:pt x="2403" y="671"/>
                </a:lnTo>
                <a:lnTo>
                  <a:pt x="2415" y="670"/>
                </a:lnTo>
                <a:lnTo>
                  <a:pt x="2426" y="668"/>
                </a:lnTo>
                <a:lnTo>
                  <a:pt x="2437" y="666"/>
                </a:lnTo>
                <a:lnTo>
                  <a:pt x="2447" y="664"/>
                </a:lnTo>
                <a:lnTo>
                  <a:pt x="2457" y="660"/>
                </a:lnTo>
                <a:lnTo>
                  <a:pt x="2466" y="657"/>
                </a:lnTo>
                <a:lnTo>
                  <a:pt x="2475" y="653"/>
                </a:lnTo>
                <a:lnTo>
                  <a:pt x="2484" y="648"/>
                </a:lnTo>
                <a:lnTo>
                  <a:pt x="2492" y="643"/>
                </a:lnTo>
                <a:lnTo>
                  <a:pt x="2500" y="638"/>
                </a:lnTo>
                <a:lnTo>
                  <a:pt x="2508" y="632"/>
                </a:lnTo>
                <a:lnTo>
                  <a:pt x="2515" y="626"/>
                </a:lnTo>
                <a:lnTo>
                  <a:pt x="2521" y="619"/>
                </a:lnTo>
                <a:lnTo>
                  <a:pt x="2528" y="612"/>
                </a:lnTo>
                <a:lnTo>
                  <a:pt x="2534" y="604"/>
                </a:lnTo>
                <a:lnTo>
                  <a:pt x="2539" y="596"/>
                </a:lnTo>
                <a:lnTo>
                  <a:pt x="2544" y="588"/>
                </a:lnTo>
                <a:lnTo>
                  <a:pt x="2549" y="579"/>
                </a:lnTo>
                <a:lnTo>
                  <a:pt x="2553" y="570"/>
                </a:lnTo>
                <a:lnTo>
                  <a:pt x="2557" y="560"/>
                </a:lnTo>
                <a:lnTo>
                  <a:pt x="2561" y="550"/>
                </a:lnTo>
                <a:lnTo>
                  <a:pt x="2564" y="539"/>
                </a:lnTo>
                <a:lnTo>
                  <a:pt x="2567" y="528"/>
                </a:lnTo>
                <a:lnTo>
                  <a:pt x="2569" y="517"/>
                </a:lnTo>
                <a:lnTo>
                  <a:pt x="2571" y="505"/>
                </a:lnTo>
                <a:lnTo>
                  <a:pt x="2573" y="493"/>
                </a:lnTo>
                <a:lnTo>
                  <a:pt x="2574" y="481"/>
                </a:lnTo>
                <a:lnTo>
                  <a:pt x="2575" y="468"/>
                </a:lnTo>
                <a:lnTo>
                  <a:pt x="2576" y="455"/>
                </a:lnTo>
                <a:lnTo>
                  <a:pt x="2576" y="441"/>
                </a:lnTo>
                <a:lnTo>
                  <a:pt x="2575" y="428"/>
                </a:lnTo>
                <a:lnTo>
                  <a:pt x="2574" y="415"/>
                </a:lnTo>
                <a:lnTo>
                  <a:pt x="2573" y="403"/>
                </a:lnTo>
                <a:lnTo>
                  <a:pt x="2570" y="391"/>
                </a:lnTo>
                <a:lnTo>
                  <a:pt x="2568" y="378"/>
                </a:lnTo>
                <a:lnTo>
                  <a:pt x="2565" y="365"/>
                </a:lnTo>
                <a:lnTo>
                  <a:pt x="2558" y="337"/>
                </a:lnTo>
                <a:lnTo>
                  <a:pt x="2571" y="333"/>
                </a:lnTo>
                <a:lnTo>
                  <a:pt x="2583" y="329"/>
                </a:lnTo>
                <a:lnTo>
                  <a:pt x="2594" y="326"/>
                </a:lnTo>
                <a:lnTo>
                  <a:pt x="2600" y="325"/>
                </a:lnTo>
                <a:lnTo>
                  <a:pt x="2605" y="324"/>
                </a:lnTo>
                <a:lnTo>
                  <a:pt x="2609" y="325"/>
                </a:lnTo>
                <a:lnTo>
                  <a:pt x="2615" y="326"/>
                </a:lnTo>
                <a:lnTo>
                  <a:pt x="2626" y="328"/>
                </a:lnTo>
                <a:lnTo>
                  <a:pt x="2647" y="333"/>
                </a:lnTo>
                <a:lnTo>
                  <a:pt x="2647" y="214"/>
                </a:lnTo>
                <a:close/>
                <a:moveTo>
                  <a:pt x="2446" y="438"/>
                </a:moveTo>
                <a:lnTo>
                  <a:pt x="2446" y="456"/>
                </a:lnTo>
                <a:lnTo>
                  <a:pt x="2445" y="473"/>
                </a:lnTo>
                <a:lnTo>
                  <a:pt x="2444" y="487"/>
                </a:lnTo>
                <a:lnTo>
                  <a:pt x="2442" y="501"/>
                </a:lnTo>
                <a:lnTo>
                  <a:pt x="2440" y="512"/>
                </a:lnTo>
                <a:lnTo>
                  <a:pt x="2438" y="517"/>
                </a:lnTo>
                <a:lnTo>
                  <a:pt x="2437" y="522"/>
                </a:lnTo>
                <a:lnTo>
                  <a:pt x="2433" y="531"/>
                </a:lnTo>
                <a:lnTo>
                  <a:pt x="2429" y="538"/>
                </a:lnTo>
                <a:lnTo>
                  <a:pt x="2424" y="545"/>
                </a:lnTo>
                <a:lnTo>
                  <a:pt x="2419" y="550"/>
                </a:lnTo>
                <a:lnTo>
                  <a:pt x="2416" y="552"/>
                </a:lnTo>
                <a:lnTo>
                  <a:pt x="2412" y="554"/>
                </a:lnTo>
                <a:lnTo>
                  <a:pt x="2405" y="557"/>
                </a:lnTo>
                <a:lnTo>
                  <a:pt x="2401" y="558"/>
                </a:lnTo>
                <a:lnTo>
                  <a:pt x="2397" y="559"/>
                </a:lnTo>
                <a:lnTo>
                  <a:pt x="2393" y="560"/>
                </a:lnTo>
                <a:lnTo>
                  <a:pt x="2388" y="561"/>
                </a:lnTo>
                <a:lnTo>
                  <a:pt x="2379" y="562"/>
                </a:lnTo>
                <a:lnTo>
                  <a:pt x="2368" y="562"/>
                </a:lnTo>
                <a:lnTo>
                  <a:pt x="2361" y="562"/>
                </a:lnTo>
                <a:lnTo>
                  <a:pt x="2354" y="560"/>
                </a:lnTo>
                <a:lnTo>
                  <a:pt x="2347" y="558"/>
                </a:lnTo>
                <a:lnTo>
                  <a:pt x="2344" y="557"/>
                </a:lnTo>
                <a:lnTo>
                  <a:pt x="2341" y="555"/>
                </a:lnTo>
                <a:lnTo>
                  <a:pt x="2335" y="551"/>
                </a:lnTo>
                <a:lnTo>
                  <a:pt x="2330" y="547"/>
                </a:lnTo>
                <a:lnTo>
                  <a:pt x="2325" y="541"/>
                </a:lnTo>
                <a:lnTo>
                  <a:pt x="2321" y="535"/>
                </a:lnTo>
                <a:lnTo>
                  <a:pt x="2317" y="527"/>
                </a:lnTo>
                <a:lnTo>
                  <a:pt x="2313" y="519"/>
                </a:lnTo>
                <a:lnTo>
                  <a:pt x="2310" y="510"/>
                </a:lnTo>
                <a:lnTo>
                  <a:pt x="2308" y="500"/>
                </a:lnTo>
                <a:lnTo>
                  <a:pt x="2306" y="489"/>
                </a:lnTo>
                <a:lnTo>
                  <a:pt x="2305" y="478"/>
                </a:lnTo>
                <a:lnTo>
                  <a:pt x="2304" y="465"/>
                </a:lnTo>
                <a:lnTo>
                  <a:pt x="2304" y="452"/>
                </a:lnTo>
                <a:lnTo>
                  <a:pt x="2304" y="435"/>
                </a:lnTo>
                <a:lnTo>
                  <a:pt x="2305" y="420"/>
                </a:lnTo>
                <a:lnTo>
                  <a:pt x="2306" y="406"/>
                </a:lnTo>
                <a:lnTo>
                  <a:pt x="2307" y="393"/>
                </a:lnTo>
                <a:lnTo>
                  <a:pt x="2310" y="382"/>
                </a:lnTo>
                <a:lnTo>
                  <a:pt x="2312" y="371"/>
                </a:lnTo>
                <a:lnTo>
                  <a:pt x="2316" y="362"/>
                </a:lnTo>
                <a:lnTo>
                  <a:pt x="2320" y="354"/>
                </a:lnTo>
                <a:lnTo>
                  <a:pt x="2324" y="347"/>
                </a:lnTo>
                <a:lnTo>
                  <a:pt x="2327" y="344"/>
                </a:lnTo>
                <a:lnTo>
                  <a:pt x="2330" y="341"/>
                </a:lnTo>
                <a:lnTo>
                  <a:pt x="2335" y="336"/>
                </a:lnTo>
                <a:lnTo>
                  <a:pt x="2342" y="331"/>
                </a:lnTo>
                <a:lnTo>
                  <a:pt x="2345" y="330"/>
                </a:lnTo>
                <a:lnTo>
                  <a:pt x="2349" y="328"/>
                </a:lnTo>
                <a:lnTo>
                  <a:pt x="2353" y="327"/>
                </a:lnTo>
                <a:lnTo>
                  <a:pt x="2357" y="326"/>
                </a:lnTo>
                <a:lnTo>
                  <a:pt x="2366" y="325"/>
                </a:lnTo>
                <a:lnTo>
                  <a:pt x="2375" y="324"/>
                </a:lnTo>
                <a:lnTo>
                  <a:pt x="2383" y="325"/>
                </a:lnTo>
                <a:lnTo>
                  <a:pt x="2392" y="326"/>
                </a:lnTo>
                <a:lnTo>
                  <a:pt x="2399" y="328"/>
                </a:lnTo>
                <a:lnTo>
                  <a:pt x="2406" y="332"/>
                </a:lnTo>
                <a:lnTo>
                  <a:pt x="2412" y="336"/>
                </a:lnTo>
                <a:lnTo>
                  <a:pt x="2415" y="338"/>
                </a:lnTo>
                <a:lnTo>
                  <a:pt x="2418" y="340"/>
                </a:lnTo>
                <a:lnTo>
                  <a:pt x="2424" y="346"/>
                </a:lnTo>
                <a:lnTo>
                  <a:pt x="2426" y="349"/>
                </a:lnTo>
                <a:lnTo>
                  <a:pt x="2428" y="353"/>
                </a:lnTo>
                <a:lnTo>
                  <a:pt x="2432" y="360"/>
                </a:lnTo>
                <a:lnTo>
                  <a:pt x="2436" y="369"/>
                </a:lnTo>
                <a:lnTo>
                  <a:pt x="2438" y="373"/>
                </a:lnTo>
                <a:lnTo>
                  <a:pt x="2439" y="378"/>
                </a:lnTo>
                <a:lnTo>
                  <a:pt x="2442" y="388"/>
                </a:lnTo>
                <a:lnTo>
                  <a:pt x="2444" y="399"/>
                </a:lnTo>
                <a:lnTo>
                  <a:pt x="2445" y="411"/>
                </a:lnTo>
                <a:lnTo>
                  <a:pt x="2446" y="424"/>
                </a:lnTo>
                <a:lnTo>
                  <a:pt x="2446" y="438"/>
                </a:lnTo>
                <a:close/>
                <a:moveTo>
                  <a:pt x="2102" y="0"/>
                </a:moveTo>
                <a:lnTo>
                  <a:pt x="1966" y="0"/>
                </a:lnTo>
                <a:lnTo>
                  <a:pt x="1966" y="124"/>
                </a:lnTo>
                <a:lnTo>
                  <a:pt x="2102" y="124"/>
                </a:lnTo>
                <a:lnTo>
                  <a:pt x="2102" y="0"/>
                </a:lnTo>
                <a:close/>
                <a:moveTo>
                  <a:pt x="1966" y="813"/>
                </a:moveTo>
                <a:lnTo>
                  <a:pt x="2102" y="813"/>
                </a:lnTo>
                <a:lnTo>
                  <a:pt x="2102" y="225"/>
                </a:lnTo>
                <a:lnTo>
                  <a:pt x="1966" y="225"/>
                </a:lnTo>
                <a:lnTo>
                  <a:pt x="1966" y="813"/>
                </a:lnTo>
                <a:close/>
                <a:moveTo>
                  <a:pt x="1873" y="813"/>
                </a:moveTo>
                <a:lnTo>
                  <a:pt x="1873" y="33"/>
                </a:lnTo>
                <a:lnTo>
                  <a:pt x="1737" y="33"/>
                </a:lnTo>
                <a:lnTo>
                  <a:pt x="1737" y="279"/>
                </a:lnTo>
                <a:lnTo>
                  <a:pt x="1714" y="263"/>
                </a:lnTo>
                <a:lnTo>
                  <a:pt x="1693" y="249"/>
                </a:lnTo>
                <a:lnTo>
                  <a:pt x="1684" y="243"/>
                </a:lnTo>
                <a:lnTo>
                  <a:pt x="1675" y="238"/>
                </a:lnTo>
                <a:lnTo>
                  <a:pt x="1658" y="229"/>
                </a:lnTo>
                <a:lnTo>
                  <a:pt x="1650" y="225"/>
                </a:lnTo>
                <a:lnTo>
                  <a:pt x="1643" y="222"/>
                </a:lnTo>
                <a:lnTo>
                  <a:pt x="1628" y="218"/>
                </a:lnTo>
                <a:lnTo>
                  <a:pt x="1621" y="216"/>
                </a:lnTo>
                <a:lnTo>
                  <a:pt x="1614" y="215"/>
                </a:lnTo>
                <a:lnTo>
                  <a:pt x="1601" y="214"/>
                </a:lnTo>
                <a:lnTo>
                  <a:pt x="1591" y="215"/>
                </a:lnTo>
                <a:lnTo>
                  <a:pt x="1581" y="215"/>
                </a:lnTo>
                <a:lnTo>
                  <a:pt x="1572" y="216"/>
                </a:lnTo>
                <a:lnTo>
                  <a:pt x="1564" y="218"/>
                </a:lnTo>
                <a:lnTo>
                  <a:pt x="1555" y="220"/>
                </a:lnTo>
                <a:lnTo>
                  <a:pt x="1548" y="223"/>
                </a:lnTo>
                <a:lnTo>
                  <a:pt x="1540" y="226"/>
                </a:lnTo>
                <a:lnTo>
                  <a:pt x="1533" y="230"/>
                </a:lnTo>
                <a:lnTo>
                  <a:pt x="1526" y="234"/>
                </a:lnTo>
                <a:lnTo>
                  <a:pt x="1519" y="238"/>
                </a:lnTo>
                <a:lnTo>
                  <a:pt x="1513" y="243"/>
                </a:lnTo>
                <a:lnTo>
                  <a:pt x="1507" y="248"/>
                </a:lnTo>
                <a:lnTo>
                  <a:pt x="1501" y="254"/>
                </a:lnTo>
                <a:lnTo>
                  <a:pt x="1496" y="260"/>
                </a:lnTo>
                <a:lnTo>
                  <a:pt x="1491" y="267"/>
                </a:lnTo>
                <a:lnTo>
                  <a:pt x="1486" y="274"/>
                </a:lnTo>
                <a:lnTo>
                  <a:pt x="1478" y="290"/>
                </a:lnTo>
                <a:lnTo>
                  <a:pt x="1474" y="298"/>
                </a:lnTo>
                <a:lnTo>
                  <a:pt x="1471" y="307"/>
                </a:lnTo>
                <a:lnTo>
                  <a:pt x="1468" y="317"/>
                </a:lnTo>
                <a:lnTo>
                  <a:pt x="1465" y="327"/>
                </a:lnTo>
                <a:lnTo>
                  <a:pt x="1462" y="337"/>
                </a:lnTo>
                <a:lnTo>
                  <a:pt x="1460" y="347"/>
                </a:lnTo>
                <a:lnTo>
                  <a:pt x="1458" y="358"/>
                </a:lnTo>
                <a:lnTo>
                  <a:pt x="1456" y="370"/>
                </a:lnTo>
                <a:lnTo>
                  <a:pt x="1455" y="382"/>
                </a:lnTo>
                <a:lnTo>
                  <a:pt x="1454" y="394"/>
                </a:lnTo>
                <a:lnTo>
                  <a:pt x="1453" y="407"/>
                </a:lnTo>
                <a:lnTo>
                  <a:pt x="1452" y="420"/>
                </a:lnTo>
                <a:lnTo>
                  <a:pt x="1452" y="448"/>
                </a:lnTo>
                <a:lnTo>
                  <a:pt x="1452" y="590"/>
                </a:lnTo>
                <a:lnTo>
                  <a:pt x="1452" y="618"/>
                </a:lnTo>
                <a:lnTo>
                  <a:pt x="1453" y="631"/>
                </a:lnTo>
                <a:lnTo>
                  <a:pt x="1454" y="644"/>
                </a:lnTo>
                <a:lnTo>
                  <a:pt x="1456" y="668"/>
                </a:lnTo>
                <a:lnTo>
                  <a:pt x="1458" y="679"/>
                </a:lnTo>
                <a:lnTo>
                  <a:pt x="1460" y="690"/>
                </a:lnTo>
                <a:lnTo>
                  <a:pt x="1465" y="711"/>
                </a:lnTo>
                <a:lnTo>
                  <a:pt x="1468" y="721"/>
                </a:lnTo>
                <a:lnTo>
                  <a:pt x="1471" y="730"/>
                </a:lnTo>
                <a:lnTo>
                  <a:pt x="1474" y="739"/>
                </a:lnTo>
                <a:lnTo>
                  <a:pt x="1478" y="748"/>
                </a:lnTo>
                <a:lnTo>
                  <a:pt x="1482" y="756"/>
                </a:lnTo>
                <a:lnTo>
                  <a:pt x="1486" y="764"/>
                </a:lnTo>
                <a:lnTo>
                  <a:pt x="1491" y="771"/>
                </a:lnTo>
                <a:lnTo>
                  <a:pt x="1496" y="777"/>
                </a:lnTo>
                <a:lnTo>
                  <a:pt x="1501" y="784"/>
                </a:lnTo>
                <a:lnTo>
                  <a:pt x="1507" y="790"/>
                </a:lnTo>
                <a:lnTo>
                  <a:pt x="1513" y="795"/>
                </a:lnTo>
                <a:lnTo>
                  <a:pt x="1519" y="800"/>
                </a:lnTo>
                <a:lnTo>
                  <a:pt x="1526" y="804"/>
                </a:lnTo>
                <a:lnTo>
                  <a:pt x="1533" y="808"/>
                </a:lnTo>
                <a:lnTo>
                  <a:pt x="1540" y="812"/>
                </a:lnTo>
                <a:lnTo>
                  <a:pt x="1548" y="815"/>
                </a:lnTo>
                <a:lnTo>
                  <a:pt x="1555" y="818"/>
                </a:lnTo>
                <a:lnTo>
                  <a:pt x="1564" y="820"/>
                </a:lnTo>
                <a:lnTo>
                  <a:pt x="1572" y="822"/>
                </a:lnTo>
                <a:lnTo>
                  <a:pt x="1581" y="824"/>
                </a:lnTo>
                <a:lnTo>
                  <a:pt x="1591" y="824"/>
                </a:lnTo>
                <a:lnTo>
                  <a:pt x="1601" y="824"/>
                </a:lnTo>
                <a:lnTo>
                  <a:pt x="1612" y="824"/>
                </a:lnTo>
                <a:lnTo>
                  <a:pt x="1623" y="822"/>
                </a:lnTo>
                <a:lnTo>
                  <a:pt x="1634" y="819"/>
                </a:lnTo>
                <a:lnTo>
                  <a:pt x="1645" y="816"/>
                </a:lnTo>
                <a:lnTo>
                  <a:pt x="1656" y="812"/>
                </a:lnTo>
                <a:lnTo>
                  <a:pt x="1667" y="807"/>
                </a:lnTo>
                <a:lnTo>
                  <a:pt x="1677" y="802"/>
                </a:lnTo>
                <a:lnTo>
                  <a:pt x="1687" y="796"/>
                </a:lnTo>
                <a:lnTo>
                  <a:pt x="1696" y="790"/>
                </a:lnTo>
                <a:lnTo>
                  <a:pt x="1705" y="783"/>
                </a:lnTo>
                <a:lnTo>
                  <a:pt x="1713" y="777"/>
                </a:lnTo>
                <a:lnTo>
                  <a:pt x="1721" y="770"/>
                </a:lnTo>
                <a:lnTo>
                  <a:pt x="1728" y="763"/>
                </a:lnTo>
                <a:lnTo>
                  <a:pt x="1735" y="755"/>
                </a:lnTo>
                <a:lnTo>
                  <a:pt x="1740" y="748"/>
                </a:lnTo>
                <a:lnTo>
                  <a:pt x="1745" y="741"/>
                </a:lnTo>
                <a:lnTo>
                  <a:pt x="1747" y="741"/>
                </a:lnTo>
                <a:lnTo>
                  <a:pt x="1747" y="813"/>
                </a:lnTo>
                <a:lnTo>
                  <a:pt x="1873" y="813"/>
                </a:lnTo>
                <a:close/>
                <a:moveTo>
                  <a:pt x="1737" y="680"/>
                </a:moveTo>
                <a:lnTo>
                  <a:pt x="1727" y="690"/>
                </a:lnTo>
                <a:lnTo>
                  <a:pt x="1722" y="695"/>
                </a:lnTo>
                <a:lnTo>
                  <a:pt x="1717" y="699"/>
                </a:lnTo>
                <a:lnTo>
                  <a:pt x="1712" y="703"/>
                </a:lnTo>
                <a:lnTo>
                  <a:pt x="1707" y="706"/>
                </a:lnTo>
                <a:lnTo>
                  <a:pt x="1702" y="709"/>
                </a:lnTo>
                <a:lnTo>
                  <a:pt x="1697" y="712"/>
                </a:lnTo>
                <a:lnTo>
                  <a:pt x="1687" y="716"/>
                </a:lnTo>
                <a:lnTo>
                  <a:pt x="1676" y="719"/>
                </a:lnTo>
                <a:lnTo>
                  <a:pt x="1671" y="721"/>
                </a:lnTo>
                <a:lnTo>
                  <a:pt x="1666" y="721"/>
                </a:lnTo>
                <a:lnTo>
                  <a:pt x="1660" y="722"/>
                </a:lnTo>
                <a:lnTo>
                  <a:pt x="1655" y="722"/>
                </a:lnTo>
                <a:lnTo>
                  <a:pt x="1648" y="722"/>
                </a:lnTo>
                <a:lnTo>
                  <a:pt x="1641" y="721"/>
                </a:lnTo>
                <a:lnTo>
                  <a:pt x="1635" y="719"/>
                </a:lnTo>
                <a:lnTo>
                  <a:pt x="1629" y="716"/>
                </a:lnTo>
                <a:lnTo>
                  <a:pt x="1623" y="713"/>
                </a:lnTo>
                <a:lnTo>
                  <a:pt x="1620" y="711"/>
                </a:lnTo>
                <a:lnTo>
                  <a:pt x="1617" y="708"/>
                </a:lnTo>
                <a:lnTo>
                  <a:pt x="1612" y="703"/>
                </a:lnTo>
                <a:lnTo>
                  <a:pt x="1607" y="695"/>
                </a:lnTo>
                <a:lnTo>
                  <a:pt x="1605" y="691"/>
                </a:lnTo>
                <a:lnTo>
                  <a:pt x="1603" y="687"/>
                </a:lnTo>
                <a:lnTo>
                  <a:pt x="1601" y="682"/>
                </a:lnTo>
                <a:lnTo>
                  <a:pt x="1599" y="677"/>
                </a:lnTo>
                <a:lnTo>
                  <a:pt x="1596" y="666"/>
                </a:lnTo>
                <a:lnTo>
                  <a:pt x="1593" y="653"/>
                </a:lnTo>
                <a:lnTo>
                  <a:pt x="1591" y="638"/>
                </a:lnTo>
                <a:lnTo>
                  <a:pt x="1589" y="621"/>
                </a:lnTo>
                <a:lnTo>
                  <a:pt x="1588" y="602"/>
                </a:lnTo>
                <a:lnTo>
                  <a:pt x="1588" y="582"/>
                </a:lnTo>
                <a:lnTo>
                  <a:pt x="1588" y="456"/>
                </a:lnTo>
                <a:lnTo>
                  <a:pt x="1588" y="435"/>
                </a:lnTo>
                <a:lnTo>
                  <a:pt x="1589" y="417"/>
                </a:lnTo>
                <a:lnTo>
                  <a:pt x="1591" y="400"/>
                </a:lnTo>
                <a:lnTo>
                  <a:pt x="1593" y="385"/>
                </a:lnTo>
                <a:lnTo>
                  <a:pt x="1596" y="372"/>
                </a:lnTo>
                <a:lnTo>
                  <a:pt x="1599" y="361"/>
                </a:lnTo>
                <a:lnTo>
                  <a:pt x="1603" y="351"/>
                </a:lnTo>
                <a:lnTo>
                  <a:pt x="1607" y="342"/>
                </a:lnTo>
                <a:lnTo>
                  <a:pt x="1610" y="339"/>
                </a:lnTo>
                <a:lnTo>
                  <a:pt x="1612" y="335"/>
                </a:lnTo>
                <a:lnTo>
                  <a:pt x="1617" y="330"/>
                </a:lnTo>
                <a:lnTo>
                  <a:pt x="1623" y="325"/>
                </a:lnTo>
                <a:lnTo>
                  <a:pt x="1629" y="321"/>
                </a:lnTo>
                <a:lnTo>
                  <a:pt x="1635" y="319"/>
                </a:lnTo>
                <a:lnTo>
                  <a:pt x="1641" y="317"/>
                </a:lnTo>
                <a:lnTo>
                  <a:pt x="1648" y="316"/>
                </a:lnTo>
                <a:lnTo>
                  <a:pt x="1655" y="316"/>
                </a:lnTo>
                <a:lnTo>
                  <a:pt x="1666" y="316"/>
                </a:lnTo>
                <a:lnTo>
                  <a:pt x="1676" y="318"/>
                </a:lnTo>
                <a:lnTo>
                  <a:pt x="1682" y="320"/>
                </a:lnTo>
                <a:lnTo>
                  <a:pt x="1687" y="322"/>
                </a:lnTo>
                <a:lnTo>
                  <a:pt x="1692" y="324"/>
                </a:lnTo>
                <a:lnTo>
                  <a:pt x="1697" y="326"/>
                </a:lnTo>
                <a:lnTo>
                  <a:pt x="1707" y="332"/>
                </a:lnTo>
                <a:lnTo>
                  <a:pt x="1717" y="339"/>
                </a:lnTo>
                <a:lnTo>
                  <a:pt x="1727" y="348"/>
                </a:lnTo>
                <a:lnTo>
                  <a:pt x="1732" y="353"/>
                </a:lnTo>
                <a:lnTo>
                  <a:pt x="1737" y="358"/>
                </a:lnTo>
                <a:lnTo>
                  <a:pt x="1737" y="680"/>
                </a:lnTo>
                <a:close/>
                <a:moveTo>
                  <a:pt x="1047" y="813"/>
                </a:moveTo>
                <a:lnTo>
                  <a:pt x="1047" y="411"/>
                </a:lnTo>
                <a:lnTo>
                  <a:pt x="1047" y="405"/>
                </a:lnTo>
                <a:lnTo>
                  <a:pt x="1048" y="399"/>
                </a:lnTo>
                <a:lnTo>
                  <a:pt x="1049" y="393"/>
                </a:lnTo>
                <a:lnTo>
                  <a:pt x="1051" y="388"/>
                </a:lnTo>
                <a:lnTo>
                  <a:pt x="1053" y="382"/>
                </a:lnTo>
                <a:lnTo>
                  <a:pt x="1056" y="377"/>
                </a:lnTo>
                <a:lnTo>
                  <a:pt x="1059" y="372"/>
                </a:lnTo>
                <a:lnTo>
                  <a:pt x="1063" y="367"/>
                </a:lnTo>
                <a:lnTo>
                  <a:pt x="1068" y="362"/>
                </a:lnTo>
                <a:lnTo>
                  <a:pt x="1073" y="358"/>
                </a:lnTo>
                <a:lnTo>
                  <a:pt x="1078" y="355"/>
                </a:lnTo>
                <a:lnTo>
                  <a:pt x="1084" y="352"/>
                </a:lnTo>
                <a:lnTo>
                  <a:pt x="1091" y="349"/>
                </a:lnTo>
                <a:lnTo>
                  <a:pt x="1098" y="348"/>
                </a:lnTo>
                <a:lnTo>
                  <a:pt x="1105" y="346"/>
                </a:lnTo>
                <a:lnTo>
                  <a:pt x="1114" y="346"/>
                </a:lnTo>
                <a:lnTo>
                  <a:pt x="1123" y="346"/>
                </a:lnTo>
                <a:lnTo>
                  <a:pt x="1132" y="348"/>
                </a:lnTo>
                <a:lnTo>
                  <a:pt x="1150" y="351"/>
                </a:lnTo>
                <a:lnTo>
                  <a:pt x="1168" y="356"/>
                </a:lnTo>
                <a:lnTo>
                  <a:pt x="1186" y="361"/>
                </a:lnTo>
                <a:lnTo>
                  <a:pt x="1186" y="214"/>
                </a:lnTo>
                <a:lnTo>
                  <a:pt x="1173" y="215"/>
                </a:lnTo>
                <a:lnTo>
                  <a:pt x="1162" y="216"/>
                </a:lnTo>
                <a:lnTo>
                  <a:pt x="1150" y="218"/>
                </a:lnTo>
                <a:lnTo>
                  <a:pt x="1140" y="220"/>
                </a:lnTo>
                <a:lnTo>
                  <a:pt x="1129" y="223"/>
                </a:lnTo>
                <a:lnTo>
                  <a:pt x="1120" y="227"/>
                </a:lnTo>
                <a:lnTo>
                  <a:pt x="1111" y="232"/>
                </a:lnTo>
                <a:lnTo>
                  <a:pt x="1106" y="234"/>
                </a:lnTo>
                <a:lnTo>
                  <a:pt x="1102" y="237"/>
                </a:lnTo>
                <a:lnTo>
                  <a:pt x="1094" y="243"/>
                </a:lnTo>
                <a:lnTo>
                  <a:pt x="1086" y="249"/>
                </a:lnTo>
                <a:lnTo>
                  <a:pt x="1078" y="257"/>
                </a:lnTo>
                <a:lnTo>
                  <a:pt x="1071" y="264"/>
                </a:lnTo>
                <a:lnTo>
                  <a:pt x="1064" y="273"/>
                </a:lnTo>
                <a:lnTo>
                  <a:pt x="1058" y="282"/>
                </a:lnTo>
                <a:lnTo>
                  <a:pt x="1051" y="292"/>
                </a:lnTo>
                <a:lnTo>
                  <a:pt x="1045" y="303"/>
                </a:lnTo>
                <a:lnTo>
                  <a:pt x="1043" y="303"/>
                </a:lnTo>
                <a:lnTo>
                  <a:pt x="1043" y="225"/>
                </a:lnTo>
                <a:lnTo>
                  <a:pt x="910" y="225"/>
                </a:lnTo>
                <a:lnTo>
                  <a:pt x="910" y="813"/>
                </a:lnTo>
                <a:lnTo>
                  <a:pt x="1047" y="813"/>
                </a:lnTo>
                <a:close/>
                <a:moveTo>
                  <a:pt x="549" y="402"/>
                </a:moveTo>
                <a:lnTo>
                  <a:pt x="549" y="394"/>
                </a:lnTo>
                <a:lnTo>
                  <a:pt x="550" y="386"/>
                </a:lnTo>
                <a:lnTo>
                  <a:pt x="552" y="379"/>
                </a:lnTo>
                <a:lnTo>
                  <a:pt x="555" y="372"/>
                </a:lnTo>
                <a:lnTo>
                  <a:pt x="558" y="366"/>
                </a:lnTo>
                <a:lnTo>
                  <a:pt x="562" y="360"/>
                </a:lnTo>
                <a:lnTo>
                  <a:pt x="566" y="355"/>
                </a:lnTo>
                <a:lnTo>
                  <a:pt x="568" y="353"/>
                </a:lnTo>
                <a:lnTo>
                  <a:pt x="571" y="351"/>
                </a:lnTo>
                <a:lnTo>
                  <a:pt x="576" y="347"/>
                </a:lnTo>
                <a:lnTo>
                  <a:pt x="582" y="343"/>
                </a:lnTo>
                <a:lnTo>
                  <a:pt x="589" y="340"/>
                </a:lnTo>
                <a:lnTo>
                  <a:pt x="596" y="338"/>
                </a:lnTo>
                <a:lnTo>
                  <a:pt x="604" y="336"/>
                </a:lnTo>
                <a:lnTo>
                  <a:pt x="612" y="334"/>
                </a:lnTo>
                <a:lnTo>
                  <a:pt x="620" y="333"/>
                </a:lnTo>
                <a:lnTo>
                  <a:pt x="629" y="333"/>
                </a:lnTo>
                <a:lnTo>
                  <a:pt x="637" y="333"/>
                </a:lnTo>
                <a:lnTo>
                  <a:pt x="646" y="334"/>
                </a:lnTo>
                <a:lnTo>
                  <a:pt x="654" y="336"/>
                </a:lnTo>
                <a:lnTo>
                  <a:pt x="661" y="338"/>
                </a:lnTo>
                <a:lnTo>
                  <a:pt x="668" y="340"/>
                </a:lnTo>
                <a:lnTo>
                  <a:pt x="675" y="343"/>
                </a:lnTo>
                <a:lnTo>
                  <a:pt x="681" y="347"/>
                </a:lnTo>
                <a:lnTo>
                  <a:pt x="686" y="351"/>
                </a:lnTo>
                <a:lnTo>
                  <a:pt x="691" y="355"/>
                </a:lnTo>
                <a:lnTo>
                  <a:pt x="696" y="360"/>
                </a:lnTo>
                <a:lnTo>
                  <a:pt x="700" y="366"/>
                </a:lnTo>
                <a:lnTo>
                  <a:pt x="703" y="372"/>
                </a:lnTo>
                <a:lnTo>
                  <a:pt x="705" y="379"/>
                </a:lnTo>
                <a:lnTo>
                  <a:pt x="707" y="386"/>
                </a:lnTo>
                <a:lnTo>
                  <a:pt x="708" y="394"/>
                </a:lnTo>
                <a:lnTo>
                  <a:pt x="709" y="402"/>
                </a:lnTo>
                <a:lnTo>
                  <a:pt x="709" y="636"/>
                </a:lnTo>
                <a:lnTo>
                  <a:pt x="708" y="644"/>
                </a:lnTo>
                <a:lnTo>
                  <a:pt x="707" y="652"/>
                </a:lnTo>
                <a:lnTo>
                  <a:pt x="705" y="659"/>
                </a:lnTo>
                <a:lnTo>
                  <a:pt x="703" y="665"/>
                </a:lnTo>
                <a:lnTo>
                  <a:pt x="700" y="672"/>
                </a:lnTo>
                <a:lnTo>
                  <a:pt x="696" y="677"/>
                </a:lnTo>
                <a:lnTo>
                  <a:pt x="691" y="683"/>
                </a:lnTo>
                <a:lnTo>
                  <a:pt x="689" y="685"/>
                </a:lnTo>
                <a:lnTo>
                  <a:pt x="686" y="687"/>
                </a:lnTo>
                <a:lnTo>
                  <a:pt x="681" y="691"/>
                </a:lnTo>
                <a:lnTo>
                  <a:pt x="675" y="695"/>
                </a:lnTo>
                <a:lnTo>
                  <a:pt x="668" y="698"/>
                </a:lnTo>
                <a:lnTo>
                  <a:pt x="661" y="700"/>
                </a:lnTo>
                <a:lnTo>
                  <a:pt x="654" y="702"/>
                </a:lnTo>
                <a:lnTo>
                  <a:pt x="646" y="704"/>
                </a:lnTo>
                <a:lnTo>
                  <a:pt x="637" y="704"/>
                </a:lnTo>
                <a:lnTo>
                  <a:pt x="629" y="705"/>
                </a:lnTo>
                <a:lnTo>
                  <a:pt x="620" y="704"/>
                </a:lnTo>
                <a:lnTo>
                  <a:pt x="612" y="704"/>
                </a:lnTo>
                <a:lnTo>
                  <a:pt x="604" y="702"/>
                </a:lnTo>
                <a:lnTo>
                  <a:pt x="596" y="700"/>
                </a:lnTo>
                <a:lnTo>
                  <a:pt x="589" y="698"/>
                </a:lnTo>
                <a:lnTo>
                  <a:pt x="582" y="695"/>
                </a:lnTo>
                <a:lnTo>
                  <a:pt x="576" y="691"/>
                </a:lnTo>
                <a:lnTo>
                  <a:pt x="571" y="687"/>
                </a:lnTo>
                <a:lnTo>
                  <a:pt x="566" y="683"/>
                </a:lnTo>
                <a:lnTo>
                  <a:pt x="562" y="677"/>
                </a:lnTo>
                <a:lnTo>
                  <a:pt x="558" y="672"/>
                </a:lnTo>
                <a:lnTo>
                  <a:pt x="555" y="665"/>
                </a:lnTo>
                <a:lnTo>
                  <a:pt x="552" y="659"/>
                </a:lnTo>
                <a:lnTo>
                  <a:pt x="550" y="652"/>
                </a:lnTo>
                <a:lnTo>
                  <a:pt x="549" y="644"/>
                </a:lnTo>
                <a:lnTo>
                  <a:pt x="549" y="636"/>
                </a:lnTo>
                <a:lnTo>
                  <a:pt x="549" y="402"/>
                </a:lnTo>
                <a:close/>
                <a:moveTo>
                  <a:pt x="413" y="601"/>
                </a:moveTo>
                <a:lnTo>
                  <a:pt x="413" y="615"/>
                </a:lnTo>
                <a:lnTo>
                  <a:pt x="414" y="629"/>
                </a:lnTo>
                <a:lnTo>
                  <a:pt x="415" y="642"/>
                </a:lnTo>
                <a:lnTo>
                  <a:pt x="416" y="655"/>
                </a:lnTo>
                <a:lnTo>
                  <a:pt x="418" y="667"/>
                </a:lnTo>
                <a:lnTo>
                  <a:pt x="421" y="679"/>
                </a:lnTo>
                <a:lnTo>
                  <a:pt x="424" y="691"/>
                </a:lnTo>
                <a:lnTo>
                  <a:pt x="427" y="701"/>
                </a:lnTo>
                <a:lnTo>
                  <a:pt x="431" y="712"/>
                </a:lnTo>
                <a:lnTo>
                  <a:pt x="435" y="721"/>
                </a:lnTo>
                <a:lnTo>
                  <a:pt x="440" y="731"/>
                </a:lnTo>
                <a:lnTo>
                  <a:pt x="445" y="740"/>
                </a:lnTo>
                <a:lnTo>
                  <a:pt x="451" y="748"/>
                </a:lnTo>
                <a:lnTo>
                  <a:pt x="457" y="756"/>
                </a:lnTo>
                <a:lnTo>
                  <a:pt x="463" y="764"/>
                </a:lnTo>
                <a:lnTo>
                  <a:pt x="470" y="771"/>
                </a:lnTo>
                <a:lnTo>
                  <a:pt x="477" y="777"/>
                </a:lnTo>
                <a:lnTo>
                  <a:pt x="484" y="783"/>
                </a:lnTo>
                <a:lnTo>
                  <a:pt x="492" y="789"/>
                </a:lnTo>
                <a:lnTo>
                  <a:pt x="501" y="794"/>
                </a:lnTo>
                <a:lnTo>
                  <a:pt x="509" y="799"/>
                </a:lnTo>
                <a:lnTo>
                  <a:pt x="518" y="803"/>
                </a:lnTo>
                <a:lnTo>
                  <a:pt x="528" y="807"/>
                </a:lnTo>
                <a:lnTo>
                  <a:pt x="538" y="811"/>
                </a:lnTo>
                <a:lnTo>
                  <a:pt x="548" y="814"/>
                </a:lnTo>
                <a:lnTo>
                  <a:pt x="558" y="816"/>
                </a:lnTo>
                <a:lnTo>
                  <a:pt x="569" y="818"/>
                </a:lnTo>
                <a:lnTo>
                  <a:pt x="580" y="820"/>
                </a:lnTo>
                <a:lnTo>
                  <a:pt x="604" y="824"/>
                </a:lnTo>
                <a:lnTo>
                  <a:pt x="616" y="824"/>
                </a:lnTo>
                <a:lnTo>
                  <a:pt x="629" y="824"/>
                </a:lnTo>
                <a:lnTo>
                  <a:pt x="641" y="824"/>
                </a:lnTo>
                <a:lnTo>
                  <a:pt x="654" y="824"/>
                </a:lnTo>
                <a:lnTo>
                  <a:pt x="665" y="823"/>
                </a:lnTo>
                <a:lnTo>
                  <a:pt x="677" y="820"/>
                </a:lnTo>
                <a:lnTo>
                  <a:pt x="688" y="818"/>
                </a:lnTo>
                <a:lnTo>
                  <a:pt x="699" y="816"/>
                </a:lnTo>
                <a:lnTo>
                  <a:pt x="711" y="814"/>
                </a:lnTo>
                <a:lnTo>
                  <a:pt x="721" y="811"/>
                </a:lnTo>
                <a:lnTo>
                  <a:pt x="731" y="807"/>
                </a:lnTo>
                <a:lnTo>
                  <a:pt x="740" y="803"/>
                </a:lnTo>
                <a:lnTo>
                  <a:pt x="749" y="799"/>
                </a:lnTo>
                <a:lnTo>
                  <a:pt x="758" y="794"/>
                </a:lnTo>
                <a:lnTo>
                  <a:pt x="766" y="789"/>
                </a:lnTo>
                <a:lnTo>
                  <a:pt x="774" y="783"/>
                </a:lnTo>
                <a:lnTo>
                  <a:pt x="782" y="777"/>
                </a:lnTo>
                <a:lnTo>
                  <a:pt x="789" y="771"/>
                </a:lnTo>
                <a:lnTo>
                  <a:pt x="795" y="764"/>
                </a:lnTo>
                <a:lnTo>
                  <a:pt x="802" y="756"/>
                </a:lnTo>
                <a:lnTo>
                  <a:pt x="808" y="748"/>
                </a:lnTo>
                <a:lnTo>
                  <a:pt x="813" y="740"/>
                </a:lnTo>
                <a:lnTo>
                  <a:pt x="818" y="731"/>
                </a:lnTo>
                <a:lnTo>
                  <a:pt x="823" y="721"/>
                </a:lnTo>
                <a:lnTo>
                  <a:pt x="827" y="712"/>
                </a:lnTo>
                <a:lnTo>
                  <a:pt x="831" y="701"/>
                </a:lnTo>
                <a:lnTo>
                  <a:pt x="834" y="691"/>
                </a:lnTo>
                <a:lnTo>
                  <a:pt x="837" y="679"/>
                </a:lnTo>
                <a:lnTo>
                  <a:pt x="840" y="667"/>
                </a:lnTo>
                <a:lnTo>
                  <a:pt x="842" y="655"/>
                </a:lnTo>
                <a:lnTo>
                  <a:pt x="844" y="642"/>
                </a:lnTo>
                <a:lnTo>
                  <a:pt x="845" y="629"/>
                </a:lnTo>
                <a:lnTo>
                  <a:pt x="845" y="615"/>
                </a:lnTo>
                <a:lnTo>
                  <a:pt x="846" y="601"/>
                </a:lnTo>
                <a:lnTo>
                  <a:pt x="846" y="437"/>
                </a:lnTo>
                <a:lnTo>
                  <a:pt x="845" y="423"/>
                </a:lnTo>
                <a:lnTo>
                  <a:pt x="845" y="409"/>
                </a:lnTo>
                <a:lnTo>
                  <a:pt x="844" y="395"/>
                </a:lnTo>
                <a:lnTo>
                  <a:pt x="842" y="383"/>
                </a:lnTo>
                <a:lnTo>
                  <a:pt x="840" y="370"/>
                </a:lnTo>
                <a:lnTo>
                  <a:pt x="837" y="359"/>
                </a:lnTo>
                <a:lnTo>
                  <a:pt x="834" y="347"/>
                </a:lnTo>
                <a:lnTo>
                  <a:pt x="831" y="336"/>
                </a:lnTo>
                <a:lnTo>
                  <a:pt x="827" y="326"/>
                </a:lnTo>
                <a:lnTo>
                  <a:pt x="823" y="316"/>
                </a:lnTo>
                <a:lnTo>
                  <a:pt x="818" y="307"/>
                </a:lnTo>
                <a:lnTo>
                  <a:pt x="813" y="298"/>
                </a:lnTo>
                <a:lnTo>
                  <a:pt x="808" y="290"/>
                </a:lnTo>
                <a:lnTo>
                  <a:pt x="802" y="282"/>
                </a:lnTo>
                <a:lnTo>
                  <a:pt x="795" y="274"/>
                </a:lnTo>
                <a:lnTo>
                  <a:pt x="789" y="267"/>
                </a:lnTo>
                <a:lnTo>
                  <a:pt x="782" y="261"/>
                </a:lnTo>
                <a:lnTo>
                  <a:pt x="774" y="255"/>
                </a:lnTo>
                <a:lnTo>
                  <a:pt x="766" y="249"/>
                </a:lnTo>
                <a:lnTo>
                  <a:pt x="758" y="244"/>
                </a:lnTo>
                <a:lnTo>
                  <a:pt x="749" y="239"/>
                </a:lnTo>
                <a:lnTo>
                  <a:pt x="740" y="235"/>
                </a:lnTo>
                <a:lnTo>
                  <a:pt x="731" y="231"/>
                </a:lnTo>
                <a:lnTo>
                  <a:pt x="721" y="227"/>
                </a:lnTo>
                <a:lnTo>
                  <a:pt x="711" y="224"/>
                </a:lnTo>
                <a:lnTo>
                  <a:pt x="699" y="222"/>
                </a:lnTo>
                <a:lnTo>
                  <a:pt x="688" y="219"/>
                </a:lnTo>
                <a:lnTo>
                  <a:pt x="677" y="218"/>
                </a:lnTo>
                <a:lnTo>
                  <a:pt x="654" y="215"/>
                </a:lnTo>
                <a:lnTo>
                  <a:pt x="641" y="215"/>
                </a:lnTo>
                <a:lnTo>
                  <a:pt x="629" y="214"/>
                </a:lnTo>
                <a:lnTo>
                  <a:pt x="616" y="215"/>
                </a:lnTo>
                <a:lnTo>
                  <a:pt x="604" y="215"/>
                </a:lnTo>
                <a:lnTo>
                  <a:pt x="592" y="216"/>
                </a:lnTo>
                <a:lnTo>
                  <a:pt x="580" y="218"/>
                </a:lnTo>
                <a:lnTo>
                  <a:pt x="569" y="219"/>
                </a:lnTo>
                <a:lnTo>
                  <a:pt x="558" y="222"/>
                </a:lnTo>
                <a:lnTo>
                  <a:pt x="548" y="224"/>
                </a:lnTo>
                <a:lnTo>
                  <a:pt x="538" y="227"/>
                </a:lnTo>
                <a:lnTo>
                  <a:pt x="528" y="231"/>
                </a:lnTo>
                <a:lnTo>
                  <a:pt x="518" y="235"/>
                </a:lnTo>
                <a:lnTo>
                  <a:pt x="509" y="239"/>
                </a:lnTo>
                <a:lnTo>
                  <a:pt x="501" y="244"/>
                </a:lnTo>
                <a:lnTo>
                  <a:pt x="492" y="249"/>
                </a:lnTo>
                <a:lnTo>
                  <a:pt x="484" y="255"/>
                </a:lnTo>
                <a:lnTo>
                  <a:pt x="477" y="261"/>
                </a:lnTo>
                <a:lnTo>
                  <a:pt x="470" y="267"/>
                </a:lnTo>
                <a:lnTo>
                  <a:pt x="463" y="274"/>
                </a:lnTo>
                <a:lnTo>
                  <a:pt x="457" y="282"/>
                </a:lnTo>
                <a:lnTo>
                  <a:pt x="451" y="290"/>
                </a:lnTo>
                <a:lnTo>
                  <a:pt x="445" y="298"/>
                </a:lnTo>
                <a:lnTo>
                  <a:pt x="440" y="307"/>
                </a:lnTo>
                <a:lnTo>
                  <a:pt x="435" y="316"/>
                </a:lnTo>
                <a:lnTo>
                  <a:pt x="431" y="326"/>
                </a:lnTo>
                <a:lnTo>
                  <a:pt x="427" y="336"/>
                </a:lnTo>
                <a:lnTo>
                  <a:pt x="424" y="347"/>
                </a:lnTo>
                <a:lnTo>
                  <a:pt x="421" y="359"/>
                </a:lnTo>
                <a:lnTo>
                  <a:pt x="418" y="370"/>
                </a:lnTo>
                <a:lnTo>
                  <a:pt x="416" y="383"/>
                </a:lnTo>
                <a:lnTo>
                  <a:pt x="415" y="395"/>
                </a:lnTo>
                <a:lnTo>
                  <a:pt x="414" y="409"/>
                </a:lnTo>
                <a:lnTo>
                  <a:pt x="413" y="423"/>
                </a:lnTo>
                <a:lnTo>
                  <a:pt x="413" y="437"/>
                </a:lnTo>
                <a:lnTo>
                  <a:pt x="413" y="601"/>
                </a:lnTo>
                <a:close/>
                <a:moveTo>
                  <a:pt x="666" y="145"/>
                </a:moveTo>
                <a:lnTo>
                  <a:pt x="797" y="145"/>
                </a:lnTo>
                <a:lnTo>
                  <a:pt x="797" y="22"/>
                </a:lnTo>
                <a:lnTo>
                  <a:pt x="666" y="22"/>
                </a:lnTo>
                <a:lnTo>
                  <a:pt x="666" y="145"/>
                </a:lnTo>
                <a:close/>
                <a:moveTo>
                  <a:pt x="461" y="145"/>
                </a:moveTo>
                <a:lnTo>
                  <a:pt x="591" y="145"/>
                </a:lnTo>
                <a:lnTo>
                  <a:pt x="591" y="22"/>
                </a:lnTo>
                <a:lnTo>
                  <a:pt x="461" y="22"/>
                </a:lnTo>
                <a:lnTo>
                  <a:pt x="461" y="145"/>
                </a:lnTo>
                <a:close/>
                <a:moveTo>
                  <a:pt x="149" y="813"/>
                </a:moveTo>
                <a:lnTo>
                  <a:pt x="149" y="476"/>
                </a:lnTo>
                <a:lnTo>
                  <a:pt x="337" y="476"/>
                </a:lnTo>
                <a:lnTo>
                  <a:pt x="337" y="344"/>
                </a:lnTo>
                <a:lnTo>
                  <a:pt x="149" y="344"/>
                </a:lnTo>
                <a:lnTo>
                  <a:pt x="149" y="165"/>
                </a:lnTo>
                <a:lnTo>
                  <a:pt x="389" y="165"/>
                </a:lnTo>
                <a:lnTo>
                  <a:pt x="389" y="33"/>
                </a:lnTo>
                <a:lnTo>
                  <a:pt x="0" y="33"/>
                </a:lnTo>
                <a:lnTo>
                  <a:pt x="0" y="813"/>
                </a:lnTo>
                <a:lnTo>
                  <a:pt x="149" y="813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64982" y="2324561"/>
            <a:ext cx="4246794" cy="1117800"/>
          </a:xfrm>
          <a:custGeom>
            <a:avLst/>
            <a:gdLst>
              <a:gd name="T0" fmla="*/ 2650 w 3009"/>
              <a:gd name="T1" fmla="*/ 713 h 792"/>
              <a:gd name="T2" fmla="*/ 2548 w 3009"/>
              <a:gd name="T3" fmla="*/ 782 h 792"/>
              <a:gd name="T4" fmla="*/ 2455 w 3009"/>
              <a:gd name="T5" fmla="*/ 787 h 792"/>
              <a:gd name="T6" fmla="*/ 2404 w 3009"/>
              <a:gd name="T7" fmla="*/ 757 h 792"/>
              <a:gd name="T8" fmla="*/ 2374 w 3009"/>
              <a:gd name="T9" fmla="*/ 677 h 792"/>
              <a:gd name="T10" fmla="*/ 2509 w 3009"/>
              <a:gd name="T11" fmla="*/ 645 h 792"/>
              <a:gd name="T12" fmla="*/ 2534 w 3009"/>
              <a:gd name="T13" fmla="*/ 684 h 792"/>
              <a:gd name="T14" fmla="*/ 2590 w 3009"/>
              <a:gd name="T15" fmla="*/ 679 h 792"/>
              <a:gd name="T16" fmla="*/ 2001 w 3009"/>
              <a:gd name="T17" fmla="*/ 619 h 792"/>
              <a:gd name="T18" fmla="*/ 2033 w 3009"/>
              <a:gd name="T19" fmla="*/ 662 h 792"/>
              <a:gd name="T20" fmla="*/ 2104 w 3009"/>
              <a:gd name="T21" fmla="*/ 669 h 792"/>
              <a:gd name="T22" fmla="*/ 2153 w 3009"/>
              <a:gd name="T23" fmla="*/ 633 h 792"/>
              <a:gd name="T24" fmla="*/ 2153 w 3009"/>
              <a:gd name="T25" fmla="*/ 340 h 792"/>
              <a:gd name="T26" fmla="*/ 2112 w 3009"/>
              <a:gd name="T27" fmla="*/ 305 h 792"/>
              <a:gd name="T28" fmla="*/ 2039 w 3009"/>
              <a:gd name="T29" fmla="*/ 307 h 792"/>
              <a:gd name="T30" fmla="*/ 2001 w 3009"/>
              <a:gd name="T31" fmla="*/ 353 h 792"/>
              <a:gd name="T32" fmla="*/ 1869 w 3009"/>
              <a:gd name="T33" fmla="*/ 338 h 792"/>
              <a:gd name="T34" fmla="*/ 1907 w 3009"/>
              <a:gd name="T35" fmla="*/ 249 h 792"/>
              <a:gd name="T36" fmla="*/ 1978 w 3009"/>
              <a:gd name="T37" fmla="*/ 198 h 792"/>
              <a:gd name="T38" fmla="*/ 2092 w 3009"/>
              <a:gd name="T39" fmla="*/ 182 h 792"/>
              <a:gd name="T40" fmla="*/ 2189 w 3009"/>
              <a:gd name="T41" fmla="*/ 202 h 792"/>
              <a:gd name="T42" fmla="*/ 2257 w 3009"/>
              <a:gd name="T43" fmla="*/ 257 h 792"/>
              <a:gd name="T44" fmla="*/ 2292 w 3009"/>
              <a:gd name="T45" fmla="*/ 350 h 792"/>
              <a:gd name="T46" fmla="*/ 2292 w 3009"/>
              <a:gd name="T47" fmla="*/ 622 h 792"/>
              <a:gd name="T48" fmla="*/ 2257 w 3009"/>
              <a:gd name="T49" fmla="*/ 715 h 792"/>
              <a:gd name="T50" fmla="*/ 2189 w 3009"/>
              <a:gd name="T51" fmla="*/ 771 h 792"/>
              <a:gd name="T52" fmla="*/ 2079 w 3009"/>
              <a:gd name="T53" fmla="*/ 792 h 792"/>
              <a:gd name="T54" fmla="*/ 1978 w 3009"/>
              <a:gd name="T55" fmla="*/ 775 h 792"/>
              <a:gd name="T56" fmla="*/ 1907 w 3009"/>
              <a:gd name="T57" fmla="*/ 723 h 792"/>
              <a:gd name="T58" fmla="*/ 1869 w 3009"/>
              <a:gd name="T59" fmla="*/ 635 h 792"/>
              <a:gd name="T60" fmla="*/ 1920 w 3009"/>
              <a:gd name="T61" fmla="*/ 0 h 792"/>
              <a:gd name="T62" fmla="*/ 867 w 3009"/>
              <a:gd name="T63" fmla="*/ 192 h 792"/>
              <a:gd name="T64" fmla="*/ 1050 w 3009"/>
              <a:gd name="T65" fmla="*/ 210 h 792"/>
              <a:gd name="T66" fmla="*/ 1130 w 3009"/>
              <a:gd name="T67" fmla="*/ 182 h 792"/>
              <a:gd name="T68" fmla="*/ 1055 w 3009"/>
              <a:gd name="T69" fmla="*/ 315 h 792"/>
              <a:gd name="T70" fmla="*/ 1010 w 3009"/>
              <a:gd name="T71" fmla="*/ 349 h 792"/>
              <a:gd name="T72" fmla="*/ 517 w 3009"/>
              <a:gd name="T73" fmla="*/ 611 h 792"/>
              <a:gd name="T74" fmla="*/ 544 w 3009"/>
              <a:gd name="T75" fmla="*/ 658 h 792"/>
              <a:gd name="T76" fmla="*/ 613 w 3009"/>
              <a:gd name="T77" fmla="*/ 671 h 792"/>
              <a:gd name="T78" fmla="*/ 667 w 3009"/>
              <a:gd name="T79" fmla="*/ 639 h 792"/>
              <a:gd name="T80" fmla="*/ 673 w 3009"/>
              <a:gd name="T81" fmla="*/ 346 h 792"/>
              <a:gd name="T82" fmla="*/ 636 w 3009"/>
              <a:gd name="T83" fmla="*/ 307 h 792"/>
              <a:gd name="T84" fmla="*/ 564 w 3009"/>
              <a:gd name="T85" fmla="*/ 305 h 792"/>
              <a:gd name="T86" fmla="*/ 520 w 3009"/>
              <a:gd name="T87" fmla="*/ 346 h 792"/>
              <a:gd name="T88" fmla="*/ 384 w 3009"/>
              <a:gd name="T89" fmla="*/ 350 h 792"/>
              <a:gd name="T90" fmla="*/ 418 w 3009"/>
              <a:gd name="T91" fmla="*/ 257 h 792"/>
              <a:gd name="T92" fmla="*/ 486 w 3009"/>
              <a:gd name="T93" fmla="*/ 202 h 792"/>
              <a:gd name="T94" fmla="*/ 596 w 3009"/>
              <a:gd name="T95" fmla="*/ 182 h 792"/>
              <a:gd name="T96" fmla="*/ 697 w 3009"/>
              <a:gd name="T97" fmla="*/ 198 h 792"/>
              <a:gd name="T98" fmla="*/ 769 w 3009"/>
              <a:gd name="T99" fmla="*/ 249 h 792"/>
              <a:gd name="T100" fmla="*/ 807 w 3009"/>
              <a:gd name="T101" fmla="*/ 338 h 792"/>
              <a:gd name="T102" fmla="*/ 811 w 3009"/>
              <a:gd name="T103" fmla="*/ 610 h 792"/>
              <a:gd name="T104" fmla="*/ 781 w 3009"/>
              <a:gd name="T105" fmla="*/ 707 h 792"/>
              <a:gd name="T106" fmla="*/ 716 w 3009"/>
              <a:gd name="T107" fmla="*/ 767 h 792"/>
              <a:gd name="T108" fmla="*/ 609 w 3009"/>
              <a:gd name="T109" fmla="*/ 791 h 792"/>
              <a:gd name="T110" fmla="*/ 505 w 3009"/>
              <a:gd name="T111" fmla="*/ 779 h 792"/>
              <a:gd name="T112" fmla="*/ 431 w 3009"/>
              <a:gd name="T113" fmla="*/ 732 h 792"/>
              <a:gd name="T114" fmla="*/ 389 w 3009"/>
              <a:gd name="T115" fmla="*/ 646 h 792"/>
              <a:gd name="T116" fmla="*/ 0 w 3009"/>
              <a:gd name="T117" fmla="*/ 0 h 792"/>
              <a:gd name="T118" fmla="*/ 0 w 3009"/>
              <a:gd name="T119" fmla="*/ 78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9" h="792">
                <a:moveTo>
                  <a:pt x="2855" y="781"/>
                </a:moveTo>
                <a:lnTo>
                  <a:pt x="2855" y="626"/>
                </a:lnTo>
                <a:lnTo>
                  <a:pt x="3009" y="626"/>
                </a:lnTo>
                <a:lnTo>
                  <a:pt x="3009" y="781"/>
                </a:lnTo>
                <a:lnTo>
                  <a:pt x="2855" y="781"/>
                </a:lnTo>
                <a:close/>
                <a:moveTo>
                  <a:pt x="2782" y="192"/>
                </a:moveTo>
                <a:lnTo>
                  <a:pt x="2782" y="781"/>
                </a:lnTo>
                <a:lnTo>
                  <a:pt x="2650" y="781"/>
                </a:lnTo>
                <a:lnTo>
                  <a:pt x="2650" y="713"/>
                </a:lnTo>
                <a:lnTo>
                  <a:pt x="2632" y="730"/>
                </a:lnTo>
                <a:lnTo>
                  <a:pt x="2613" y="744"/>
                </a:lnTo>
                <a:lnTo>
                  <a:pt x="2604" y="751"/>
                </a:lnTo>
                <a:lnTo>
                  <a:pt x="2595" y="757"/>
                </a:lnTo>
                <a:lnTo>
                  <a:pt x="2586" y="763"/>
                </a:lnTo>
                <a:lnTo>
                  <a:pt x="2577" y="769"/>
                </a:lnTo>
                <a:lnTo>
                  <a:pt x="2567" y="774"/>
                </a:lnTo>
                <a:lnTo>
                  <a:pt x="2558" y="778"/>
                </a:lnTo>
                <a:lnTo>
                  <a:pt x="2548" y="782"/>
                </a:lnTo>
                <a:lnTo>
                  <a:pt x="2538" y="786"/>
                </a:lnTo>
                <a:lnTo>
                  <a:pt x="2529" y="788"/>
                </a:lnTo>
                <a:lnTo>
                  <a:pt x="2519" y="790"/>
                </a:lnTo>
                <a:lnTo>
                  <a:pt x="2508" y="791"/>
                </a:lnTo>
                <a:lnTo>
                  <a:pt x="2498" y="792"/>
                </a:lnTo>
                <a:lnTo>
                  <a:pt x="2483" y="791"/>
                </a:lnTo>
                <a:lnTo>
                  <a:pt x="2476" y="791"/>
                </a:lnTo>
                <a:lnTo>
                  <a:pt x="2469" y="790"/>
                </a:lnTo>
                <a:lnTo>
                  <a:pt x="2455" y="787"/>
                </a:lnTo>
                <a:lnTo>
                  <a:pt x="2449" y="785"/>
                </a:lnTo>
                <a:lnTo>
                  <a:pt x="2443" y="783"/>
                </a:lnTo>
                <a:lnTo>
                  <a:pt x="2432" y="779"/>
                </a:lnTo>
                <a:lnTo>
                  <a:pt x="2427" y="776"/>
                </a:lnTo>
                <a:lnTo>
                  <a:pt x="2421" y="773"/>
                </a:lnTo>
                <a:lnTo>
                  <a:pt x="2417" y="769"/>
                </a:lnTo>
                <a:lnTo>
                  <a:pt x="2412" y="765"/>
                </a:lnTo>
                <a:lnTo>
                  <a:pt x="2408" y="761"/>
                </a:lnTo>
                <a:lnTo>
                  <a:pt x="2404" y="757"/>
                </a:lnTo>
                <a:lnTo>
                  <a:pt x="2400" y="752"/>
                </a:lnTo>
                <a:lnTo>
                  <a:pt x="2396" y="747"/>
                </a:lnTo>
                <a:lnTo>
                  <a:pt x="2393" y="742"/>
                </a:lnTo>
                <a:lnTo>
                  <a:pt x="2390" y="736"/>
                </a:lnTo>
                <a:lnTo>
                  <a:pt x="2384" y="723"/>
                </a:lnTo>
                <a:lnTo>
                  <a:pt x="2382" y="716"/>
                </a:lnTo>
                <a:lnTo>
                  <a:pt x="2380" y="709"/>
                </a:lnTo>
                <a:lnTo>
                  <a:pt x="2376" y="694"/>
                </a:lnTo>
                <a:lnTo>
                  <a:pt x="2374" y="677"/>
                </a:lnTo>
                <a:lnTo>
                  <a:pt x="2373" y="668"/>
                </a:lnTo>
                <a:lnTo>
                  <a:pt x="2372" y="659"/>
                </a:lnTo>
                <a:lnTo>
                  <a:pt x="2372" y="639"/>
                </a:lnTo>
                <a:lnTo>
                  <a:pt x="2372" y="192"/>
                </a:lnTo>
                <a:lnTo>
                  <a:pt x="2508" y="192"/>
                </a:lnTo>
                <a:lnTo>
                  <a:pt x="2508" y="624"/>
                </a:lnTo>
                <a:lnTo>
                  <a:pt x="2508" y="631"/>
                </a:lnTo>
                <a:lnTo>
                  <a:pt x="2508" y="638"/>
                </a:lnTo>
                <a:lnTo>
                  <a:pt x="2509" y="645"/>
                </a:lnTo>
                <a:lnTo>
                  <a:pt x="2510" y="651"/>
                </a:lnTo>
                <a:lnTo>
                  <a:pt x="2512" y="657"/>
                </a:lnTo>
                <a:lnTo>
                  <a:pt x="2514" y="662"/>
                </a:lnTo>
                <a:lnTo>
                  <a:pt x="2516" y="667"/>
                </a:lnTo>
                <a:lnTo>
                  <a:pt x="2519" y="671"/>
                </a:lnTo>
                <a:lnTo>
                  <a:pt x="2522" y="675"/>
                </a:lnTo>
                <a:lnTo>
                  <a:pt x="2525" y="679"/>
                </a:lnTo>
                <a:lnTo>
                  <a:pt x="2530" y="682"/>
                </a:lnTo>
                <a:lnTo>
                  <a:pt x="2534" y="684"/>
                </a:lnTo>
                <a:lnTo>
                  <a:pt x="2539" y="686"/>
                </a:lnTo>
                <a:lnTo>
                  <a:pt x="2545" y="688"/>
                </a:lnTo>
                <a:lnTo>
                  <a:pt x="2551" y="689"/>
                </a:lnTo>
                <a:lnTo>
                  <a:pt x="2557" y="689"/>
                </a:lnTo>
                <a:lnTo>
                  <a:pt x="2563" y="689"/>
                </a:lnTo>
                <a:lnTo>
                  <a:pt x="2568" y="688"/>
                </a:lnTo>
                <a:lnTo>
                  <a:pt x="2573" y="686"/>
                </a:lnTo>
                <a:lnTo>
                  <a:pt x="2579" y="684"/>
                </a:lnTo>
                <a:lnTo>
                  <a:pt x="2590" y="679"/>
                </a:lnTo>
                <a:lnTo>
                  <a:pt x="2601" y="672"/>
                </a:lnTo>
                <a:lnTo>
                  <a:pt x="2612" y="664"/>
                </a:lnTo>
                <a:lnTo>
                  <a:pt x="2624" y="655"/>
                </a:lnTo>
                <a:lnTo>
                  <a:pt x="2646" y="636"/>
                </a:lnTo>
                <a:lnTo>
                  <a:pt x="2646" y="192"/>
                </a:lnTo>
                <a:lnTo>
                  <a:pt x="2782" y="192"/>
                </a:lnTo>
                <a:close/>
                <a:moveTo>
                  <a:pt x="1999" y="603"/>
                </a:moveTo>
                <a:lnTo>
                  <a:pt x="1999" y="611"/>
                </a:lnTo>
                <a:lnTo>
                  <a:pt x="2001" y="619"/>
                </a:lnTo>
                <a:lnTo>
                  <a:pt x="2002" y="626"/>
                </a:lnTo>
                <a:lnTo>
                  <a:pt x="2005" y="633"/>
                </a:lnTo>
                <a:lnTo>
                  <a:pt x="2008" y="639"/>
                </a:lnTo>
                <a:lnTo>
                  <a:pt x="2012" y="645"/>
                </a:lnTo>
                <a:lnTo>
                  <a:pt x="2016" y="650"/>
                </a:lnTo>
                <a:lnTo>
                  <a:pt x="2019" y="652"/>
                </a:lnTo>
                <a:lnTo>
                  <a:pt x="2021" y="654"/>
                </a:lnTo>
                <a:lnTo>
                  <a:pt x="2027" y="658"/>
                </a:lnTo>
                <a:lnTo>
                  <a:pt x="2033" y="662"/>
                </a:lnTo>
                <a:lnTo>
                  <a:pt x="2039" y="665"/>
                </a:lnTo>
                <a:lnTo>
                  <a:pt x="2046" y="667"/>
                </a:lnTo>
                <a:lnTo>
                  <a:pt x="2054" y="669"/>
                </a:lnTo>
                <a:lnTo>
                  <a:pt x="2062" y="671"/>
                </a:lnTo>
                <a:lnTo>
                  <a:pt x="2070" y="672"/>
                </a:lnTo>
                <a:lnTo>
                  <a:pt x="2079" y="672"/>
                </a:lnTo>
                <a:lnTo>
                  <a:pt x="2088" y="672"/>
                </a:lnTo>
                <a:lnTo>
                  <a:pt x="2096" y="671"/>
                </a:lnTo>
                <a:lnTo>
                  <a:pt x="2104" y="669"/>
                </a:lnTo>
                <a:lnTo>
                  <a:pt x="2112" y="667"/>
                </a:lnTo>
                <a:lnTo>
                  <a:pt x="2119" y="665"/>
                </a:lnTo>
                <a:lnTo>
                  <a:pt x="2125" y="662"/>
                </a:lnTo>
                <a:lnTo>
                  <a:pt x="2131" y="658"/>
                </a:lnTo>
                <a:lnTo>
                  <a:pt x="2137" y="654"/>
                </a:lnTo>
                <a:lnTo>
                  <a:pt x="2142" y="650"/>
                </a:lnTo>
                <a:lnTo>
                  <a:pt x="2146" y="645"/>
                </a:lnTo>
                <a:lnTo>
                  <a:pt x="2150" y="639"/>
                </a:lnTo>
                <a:lnTo>
                  <a:pt x="2153" y="633"/>
                </a:lnTo>
                <a:lnTo>
                  <a:pt x="2156" y="626"/>
                </a:lnTo>
                <a:lnTo>
                  <a:pt x="2157" y="619"/>
                </a:lnTo>
                <a:lnTo>
                  <a:pt x="2159" y="611"/>
                </a:lnTo>
                <a:lnTo>
                  <a:pt x="2159" y="603"/>
                </a:lnTo>
                <a:lnTo>
                  <a:pt x="2159" y="369"/>
                </a:lnTo>
                <a:lnTo>
                  <a:pt x="2159" y="361"/>
                </a:lnTo>
                <a:lnTo>
                  <a:pt x="2157" y="353"/>
                </a:lnTo>
                <a:lnTo>
                  <a:pt x="2156" y="346"/>
                </a:lnTo>
                <a:lnTo>
                  <a:pt x="2153" y="340"/>
                </a:lnTo>
                <a:lnTo>
                  <a:pt x="2150" y="333"/>
                </a:lnTo>
                <a:lnTo>
                  <a:pt x="2146" y="328"/>
                </a:lnTo>
                <a:lnTo>
                  <a:pt x="2142" y="322"/>
                </a:lnTo>
                <a:lnTo>
                  <a:pt x="2139" y="320"/>
                </a:lnTo>
                <a:lnTo>
                  <a:pt x="2137" y="318"/>
                </a:lnTo>
                <a:lnTo>
                  <a:pt x="2131" y="314"/>
                </a:lnTo>
                <a:lnTo>
                  <a:pt x="2125" y="310"/>
                </a:lnTo>
                <a:lnTo>
                  <a:pt x="2119" y="307"/>
                </a:lnTo>
                <a:lnTo>
                  <a:pt x="2112" y="305"/>
                </a:lnTo>
                <a:lnTo>
                  <a:pt x="2104" y="303"/>
                </a:lnTo>
                <a:lnTo>
                  <a:pt x="2096" y="301"/>
                </a:lnTo>
                <a:lnTo>
                  <a:pt x="2088" y="301"/>
                </a:lnTo>
                <a:lnTo>
                  <a:pt x="2079" y="300"/>
                </a:lnTo>
                <a:lnTo>
                  <a:pt x="2070" y="301"/>
                </a:lnTo>
                <a:lnTo>
                  <a:pt x="2062" y="301"/>
                </a:lnTo>
                <a:lnTo>
                  <a:pt x="2054" y="303"/>
                </a:lnTo>
                <a:lnTo>
                  <a:pt x="2046" y="305"/>
                </a:lnTo>
                <a:lnTo>
                  <a:pt x="2039" y="307"/>
                </a:lnTo>
                <a:lnTo>
                  <a:pt x="2033" y="310"/>
                </a:lnTo>
                <a:lnTo>
                  <a:pt x="2027" y="314"/>
                </a:lnTo>
                <a:lnTo>
                  <a:pt x="2021" y="318"/>
                </a:lnTo>
                <a:lnTo>
                  <a:pt x="2016" y="322"/>
                </a:lnTo>
                <a:lnTo>
                  <a:pt x="2012" y="328"/>
                </a:lnTo>
                <a:lnTo>
                  <a:pt x="2008" y="333"/>
                </a:lnTo>
                <a:lnTo>
                  <a:pt x="2005" y="340"/>
                </a:lnTo>
                <a:lnTo>
                  <a:pt x="2002" y="346"/>
                </a:lnTo>
                <a:lnTo>
                  <a:pt x="2001" y="353"/>
                </a:lnTo>
                <a:lnTo>
                  <a:pt x="1999" y="361"/>
                </a:lnTo>
                <a:lnTo>
                  <a:pt x="1999" y="369"/>
                </a:lnTo>
                <a:lnTo>
                  <a:pt x="1999" y="603"/>
                </a:lnTo>
                <a:close/>
                <a:moveTo>
                  <a:pt x="1863" y="404"/>
                </a:moveTo>
                <a:lnTo>
                  <a:pt x="1863" y="390"/>
                </a:lnTo>
                <a:lnTo>
                  <a:pt x="1864" y="376"/>
                </a:lnTo>
                <a:lnTo>
                  <a:pt x="1865" y="363"/>
                </a:lnTo>
                <a:lnTo>
                  <a:pt x="1867" y="350"/>
                </a:lnTo>
                <a:lnTo>
                  <a:pt x="1869" y="338"/>
                </a:lnTo>
                <a:lnTo>
                  <a:pt x="1871" y="326"/>
                </a:lnTo>
                <a:lnTo>
                  <a:pt x="1874" y="314"/>
                </a:lnTo>
                <a:lnTo>
                  <a:pt x="1878" y="304"/>
                </a:lnTo>
                <a:lnTo>
                  <a:pt x="1881" y="293"/>
                </a:lnTo>
                <a:lnTo>
                  <a:pt x="1886" y="283"/>
                </a:lnTo>
                <a:lnTo>
                  <a:pt x="1890" y="274"/>
                </a:lnTo>
                <a:lnTo>
                  <a:pt x="1895" y="265"/>
                </a:lnTo>
                <a:lnTo>
                  <a:pt x="1901" y="257"/>
                </a:lnTo>
                <a:lnTo>
                  <a:pt x="1907" y="249"/>
                </a:lnTo>
                <a:lnTo>
                  <a:pt x="1913" y="241"/>
                </a:lnTo>
                <a:lnTo>
                  <a:pt x="1920" y="234"/>
                </a:lnTo>
                <a:lnTo>
                  <a:pt x="1927" y="228"/>
                </a:lnTo>
                <a:lnTo>
                  <a:pt x="1935" y="222"/>
                </a:lnTo>
                <a:lnTo>
                  <a:pt x="1943" y="216"/>
                </a:lnTo>
                <a:lnTo>
                  <a:pt x="1951" y="211"/>
                </a:lnTo>
                <a:lnTo>
                  <a:pt x="1960" y="206"/>
                </a:lnTo>
                <a:lnTo>
                  <a:pt x="1969" y="202"/>
                </a:lnTo>
                <a:lnTo>
                  <a:pt x="1978" y="198"/>
                </a:lnTo>
                <a:lnTo>
                  <a:pt x="1988" y="194"/>
                </a:lnTo>
                <a:lnTo>
                  <a:pt x="1998" y="191"/>
                </a:lnTo>
                <a:lnTo>
                  <a:pt x="2009" y="189"/>
                </a:lnTo>
                <a:lnTo>
                  <a:pt x="2019" y="187"/>
                </a:lnTo>
                <a:lnTo>
                  <a:pt x="2031" y="185"/>
                </a:lnTo>
                <a:lnTo>
                  <a:pt x="2054" y="182"/>
                </a:lnTo>
                <a:lnTo>
                  <a:pt x="2066" y="182"/>
                </a:lnTo>
                <a:lnTo>
                  <a:pt x="2079" y="182"/>
                </a:lnTo>
                <a:lnTo>
                  <a:pt x="2092" y="182"/>
                </a:lnTo>
                <a:lnTo>
                  <a:pt x="2104" y="182"/>
                </a:lnTo>
                <a:lnTo>
                  <a:pt x="2116" y="183"/>
                </a:lnTo>
                <a:lnTo>
                  <a:pt x="2127" y="185"/>
                </a:lnTo>
                <a:lnTo>
                  <a:pt x="2139" y="187"/>
                </a:lnTo>
                <a:lnTo>
                  <a:pt x="2149" y="189"/>
                </a:lnTo>
                <a:lnTo>
                  <a:pt x="2160" y="191"/>
                </a:lnTo>
                <a:lnTo>
                  <a:pt x="2170" y="194"/>
                </a:lnTo>
                <a:lnTo>
                  <a:pt x="2180" y="198"/>
                </a:lnTo>
                <a:lnTo>
                  <a:pt x="2189" y="202"/>
                </a:lnTo>
                <a:lnTo>
                  <a:pt x="2198" y="206"/>
                </a:lnTo>
                <a:lnTo>
                  <a:pt x="2207" y="211"/>
                </a:lnTo>
                <a:lnTo>
                  <a:pt x="2215" y="216"/>
                </a:lnTo>
                <a:lnTo>
                  <a:pt x="2223" y="222"/>
                </a:lnTo>
                <a:lnTo>
                  <a:pt x="2231" y="228"/>
                </a:lnTo>
                <a:lnTo>
                  <a:pt x="2238" y="234"/>
                </a:lnTo>
                <a:lnTo>
                  <a:pt x="2245" y="241"/>
                </a:lnTo>
                <a:lnTo>
                  <a:pt x="2251" y="249"/>
                </a:lnTo>
                <a:lnTo>
                  <a:pt x="2257" y="257"/>
                </a:lnTo>
                <a:lnTo>
                  <a:pt x="2263" y="265"/>
                </a:lnTo>
                <a:lnTo>
                  <a:pt x="2268" y="274"/>
                </a:lnTo>
                <a:lnTo>
                  <a:pt x="2273" y="283"/>
                </a:lnTo>
                <a:lnTo>
                  <a:pt x="2278" y="293"/>
                </a:lnTo>
                <a:lnTo>
                  <a:pt x="2281" y="304"/>
                </a:lnTo>
                <a:lnTo>
                  <a:pt x="2285" y="314"/>
                </a:lnTo>
                <a:lnTo>
                  <a:pt x="2288" y="326"/>
                </a:lnTo>
                <a:lnTo>
                  <a:pt x="2290" y="338"/>
                </a:lnTo>
                <a:lnTo>
                  <a:pt x="2292" y="350"/>
                </a:lnTo>
                <a:lnTo>
                  <a:pt x="2294" y="363"/>
                </a:lnTo>
                <a:lnTo>
                  <a:pt x="2295" y="376"/>
                </a:lnTo>
                <a:lnTo>
                  <a:pt x="2296" y="390"/>
                </a:lnTo>
                <a:lnTo>
                  <a:pt x="2296" y="404"/>
                </a:lnTo>
                <a:lnTo>
                  <a:pt x="2296" y="568"/>
                </a:lnTo>
                <a:lnTo>
                  <a:pt x="2296" y="582"/>
                </a:lnTo>
                <a:lnTo>
                  <a:pt x="2295" y="596"/>
                </a:lnTo>
                <a:lnTo>
                  <a:pt x="2294" y="610"/>
                </a:lnTo>
                <a:lnTo>
                  <a:pt x="2292" y="622"/>
                </a:lnTo>
                <a:lnTo>
                  <a:pt x="2290" y="635"/>
                </a:lnTo>
                <a:lnTo>
                  <a:pt x="2288" y="646"/>
                </a:lnTo>
                <a:lnTo>
                  <a:pt x="2285" y="658"/>
                </a:lnTo>
                <a:lnTo>
                  <a:pt x="2281" y="669"/>
                </a:lnTo>
                <a:lnTo>
                  <a:pt x="2278" y="679"/>
                </a:lnTo>
                <a:lnTo>
                  <a:pt x="2273" y="689"/>
                </a:lnTo>
                <a:lnTo>
                  <a:pt x="2268" y="698"/>
                </a:lnTo>
                <a:lnTo>
                  <a:pt x="2263" y="707"/>
                </a:lnTo>
                <a:lnTo>
                  <a:pt x="2257" y="715"/>
                </a:lnTo>
                <a:lnTo>
                  <a:pt x="2251" y="723"/>
                </a:lnTo>
                <a:lnTo>
                  <a:pt x="2245" y="732"/>
                </a:lnTo>
                <a:lnTo>
                  <a:pt x="2238" y="739"/>
                </a:lnTo>
                <a:lnTo>
                  <a:pt x="2231" y="745"/>
                </a:lnTo>
                <a:lnTo>
                  <a:pt x="2223" y="751"/>
                </a:lnTo>
                <a:lnTo>
                  <a:pt x="2215" y="757"/>
                </a:lnTo>
                <a:lnTo>
                  <a:pt x="2207" y="762"/>
                </a:lnTo>
                <a:lnTo>
                  <a:pt x="2198" y="767"/>
                </a:lnTo>
                <a:lnTo>
                  <a:pt x="2189" y="771"/>
                </a:lnTo>
                <a:lnTo>
                  <a:pt x="2180" y="775"/>
                </a:lnTo>
                <a:lnTo>
                  <a:pt x="2170" y="779"/>
                </a:lnTo>
                <a:lnTo>
                  <a:pt x="2160" y="782"/>
                </a:lnTo>
                <a:lnTo>
                  <a:pt x="2149" y="784"/>
                </a:lnTo>
                <a:lnTo>
                  <a:pt x="2139" y="787"/>
                </a:lnTo>
                <a:lnTo>
                  <a:pt x="2127" y="788"/>
                </a:lnTo>
                <a:lnTo>
                  <a:pt x="2104" y="791"/>
                </a:lnTo>
                <a:lnTo>
                  <a:pt x="2092" y="791"/>
                </a:lnTo>
                <a:lnTo>
                  <a:pt x="2079" y="792"/>
                </a:lnTo>
                <a:lnTo>
                  <a:pt x="2066" y="791"/>
                </a:lnTo>
                <a:lnTo>
                  <a:pt x="2054" y="791"/>
                </a:lnTo>
                <a:lnTo>
                  <a:pt x="2042" y="790"/>
                </a:lnTo>
                <a:lnTo>
                  <a:pt x="2031" y="788"/>
                </a:lnTo>
                <a:lnTo>
                  <a:pt x="2019" y="787"/>
                </a:lnTo>
                <a:lnTo>
                  <a:pt x="2009" y="784"/>
                </a:lnTo>
                <a:lnTo>
                  <a:pt x="1998" y="782"/>
                </a:lnTo>
                <a:lnTo>
                  <a:pt x="1988" y="779"/>
                </a:lnTo>
                <a:lnTo>
                  <a:pt x="1978" y="775"/>
                </a:lnTo>
                <a:lnTo>
                  <a:pt x="1969" y="771"/>
                </a:lnTo>
                <a:lnTo>
                  <a:pt x="1960" y="767"/>
                </a:lnTo>
                <a:lnTo>
                  <a:pt x="1951" y="762"/>
                </a:lnTo>
                <a:lnTo>
                  <a:pt x="1943" y="757"/>
                </a:lnTo>
                <a:lnTo>
                  <a:pt x="1935" y="751"/>
                </a:lnTo>
                <a:lnTo>
                  <a:pt x="1927" y="745"/>
                </a:lnTo>
                <a:lnTo>
                  <a:pt x="1920" y="739"/>
                </a:lnTo>
                <a:lnTo>
                  <a:pt x="1913" y="732"/>
                </a:lnTo>
                <a:lnTo>
                  <a:pt x="1907" y="723"/>
                </a:lnTo>
                <a:lnTo>
                  <a:pt x="1901" y="715"/>
                </a:lnTo>
                <a:lnTo>
                  <a:pt x="1895" y="707"/>
                </a:lnTo>
                <a:lnTo>
                  <a:pt x="1890" y="698"/>
                </a:lnTo>
                <a:lnTo>
                  <a:pt x="1886" y="689"/>
                </a:lnTo>
                <a:lnTo>
                  <a:pt x="1881" y="679"/>
                </a:lnTo>
                <a:lnTo>
                  <a:pt x="1878" y="669"/>
                </a:lnTo>
                <a:lnTo>
                  <a:pt x="1874" y="658"/>
                </a:lnTo>
                <a:lnTo>
                  <a:pt x="1871" y="646"/>
                </a:lnTo>
                <a:lnTo>
                  <a:pt x="1869" y="635"/>
                </a:lnTo>
                <a:lnTo>
                  <a:pt x="1867" y="622"/>
                </a:lnTo>
                <a:lnTo>
                  <a:pt x="1865" y="610"/>
                </a:lnTo>
                <a:lnTo>
                  <a:pt x="1864" y="596"/>
                </a:lnTo>
                <a:lnTo>
                  <a:pt x="1863" y="582"/>
                </a:lnTo>
                <a:lnTo>
                  <a:pt x="1863" y="568"/>
                </a:lnTo>
                <a:lnTo>
                  <a:pt x="1863" y="404"/>
                </a:lnTo>
                <a:close/>
                <a:moveTo>
                  <a:pt x="1635" y="314"/>
                </a:moveTo>
                <a:lnTo>
                  <a:pt x="1761" y="0"/>
                </a:lnTo>
                <a:lnTo>
                  <a:pt x="1920" y="0"/>
                </a:lnTo>
                <a:lnTo>
                  <a:pt x="1707" y="464"/>
                </a:lnTo>
                <a:lnTo>
                  <a:pt x="1707" y="781"/>
                </a:lnTo>
                <a:lnTo>
                  <a:pt x="1558" y="781"/>
                </a:lnTo>
                <a:lnTo>
                  <a:pt x="1558" y="464"/>
                </a:lnTo>
                <a:lnTo>
                  <a:pt x="1346" y="0"/>
                </a:lnTo>
                <a:lnTo>
                  <a:pt x="1504" y="0"/>
                </a:lnTo>
                <a:lnTo>
                  <a:pt x="1635" y="314"/>
                </a:lnTo>
                <a:close/>
                <a:moveTo>
                  <a:pt x="867" y="781"/>
                </a:moveTo>
                <a:lnTo>
                  <a:pt x="867" y="192"/>
                </a:lnTo>
                <a:lnTo>
                  <a:pt x="1000" y="192"/>
                </a:lnTo>
                <a:lnTo>
                  <a:pt x="1000" y="270"/>
                </a:lnTo>
                <a:lnTo>
                  <a:pt x="1006" y="259"/>
                </a:lnTo>
                <a:lnTo>
                  <a:pt x="1013" y="250"/>
                </a:lnTo>
                <a:lnTo>
                  <a:pt x="1020" y="240"/>
                </a:lnTo>
                <a:lnTo>
                  <a:pt x="1027" y="232"/>
                </a:lnTo>
                <a:lnTo>
                  <a:pt x="1034" y="224"/>
                </a:lnTo>
                <a:lnTo>
                  <a:pt x="1042" y="216"/>
                </a:lnTo>
                <a:lnTo>
                  <a:pt x="1050" y="210"/>
                </a:lnTo>
                <a:lnTo>
                  <a:pt x="1058" y="204"/>
                </a:lnTo>
                <a:lnTo>
                  <a:pt x="1067" y="199"/>
                </a:lnTo>
                <a:lnTo>
                  <a:pt x="1072" y="196"/>
                </a:lnTo>
                <a:lnTo>
                  <a:pt x="1076" y="194"/>
                </a:lnTo>
                <a:lnTo>
                  <a:pt x="1086" y="190"/>
                </a:lnTo>
                <a:lnTo>
                  <a:pt x="1096" y="187"/>
                </a:lnTo>
                <a:lnTo>
                  <a:pt x="1107" y="185"/>
                </a:lnTo>
                <a:lnTo>
                  <a:pt x="1118" y="183"/>
                </a:lnTo>
                <a:lnTo>
                  <a:pt x="1130" y="182"/>
                </a:lnTo>
                <a:lnTo>
                  <a:pt x="1143" y="182"/>
                </a:lnTo>
                <a:lnTo>
                  <a:pt x="1143" y="328"/>
                </a:lnTo>
                <a:lnTo>
                  <a:pt x="1125" y="323"/>
                </a:lnTo>
                <a:lnTo>
                  <a:pt x="1107" y="318"/>
                </a:lnTo>
                <a:lnTo>
                  <a:pt x="1088" y="315"/>
                </a:lnTo>
                <a:lnTo>
                  <a:pt x="1079" y="314"/>
                </a:lnTo>
                <a:lnTo>
                  <a:pt x="1070" y="313"/>
                </a:lnTo>
                <a:lnTo>
                  <a:pt x="1062" y="314"/>
                </a:lnTo>
                <a:lnTo>
                  <a:pt x="1055" y="315"/>
                </a:lnTo>
                <a:lnTo>
                  <a:pt x="1048" y="317"/>
                </a:lnTo>
                <a:lnTo>
                  <a:pt x="1041" y="319"/>
                </a:lnTo>
                <a:lnTo>
                  <a:pt x="1035" y="322"/>
                </a:lnTo>
                <a:lnTo>
                  <a:pt x="1030" y="326"/>
                </a:lnTo>
                <a:lnTo>
                  <a:pt x="1025" y="330"/>
                </a:lnTo>
                <a:lnTo>
                  <a:pt x="1020" y="334"/>
                </a:lnTo>
                <a:lnTo>
                  <a:pt x="1016" y="339"/>
                </a:lnTo>
                <a:lnTo>
                  <a:pt x="1013" y="344"/>
                </a:lnTo>
                <a:lnTo>
                  <a:pt x="1010" y="349"/>
                </a:lnTo>
                <a:lnTo>
                  <a:pt x="1008" y="355"/>
                </a:lnTo>
                <a:lnTo>
                  <a:pt x="1006" y="360"/>
                </a:lnTo>
                <a:lnTo>
                  <a:pt x="1004" y="366"/>
                </a:lnTo>
                <a:lnTo>
                  <a:pt x="1004" y="372"/>
                </a:lnTo>
                <a:lnTo>
                  <a:pt x="1003" y="378"/>
                </a:lnTo>
                <a:lnTo>
                  <a:pt x="1003" y="781"/>
                </a:lnTo>
                <a:lnTo>
                  <a:pt x="867" y="781"/>
                </a:lnTo>
                <a:close/>
                <a:moveTo>
                  <a:pt x="516" y="603"/>
                </a:moveTo>
                <a:lnTo>
                  <a:pt x="517" y="611"/>
                </a:lnTo>
                <a:lnTo>
                  <a:pt x="518" y="619"/>
                </a:lnTo>
                <a:lnTo>
                  <a:pt x="520" y="626"/>
                </a:lnTo>
                <a:lnTo>
                  <a:pt x="522" y="633"/>
                </a:lnTo>
                <a:lnTo>
                  <a:pt x="525" y="639"/>
                </a:lnTo>
                <a:lnTo>
                  <a:pt x="529" y="645"/>
                </a:lnTo>
                <a:lnTo>
                  <a:pt x="534" y="650"/>
                </a:lnTo>
                <a:lnTo>
                  <a:pt x="536" y="652"/>
                </a:lnTo>
                <a:lnTo>
                  <a:pt x="538" y="654"/>
                </a:lnTo>
                <a:lnTo>
                  <a:pt x="544" y="658"/>
                </a:lnTo>
                <a:lnTo>
                  <a:pt x="550" y="662"/>
                </a:lnTo>
                <a:lnTo>
                  <a:pt x="557" y="665"/>
                </a:lnTo>
                <a:lnTo>
                  <a:pt x="564" y="667"/>
                </a:lnTo>
                <a:lnTo>
                  <a:pt x="571" y="669"/>
                </a:lnTo>
                <a:lnTo>
                  <a:pt x="579" y="671"/>
                </a:lnTo>
                <a:lnTo>
                  <a:pt x="588" y="672"/>
                </a:lnTo>
                <a:lnTo>
                  <a:pt x="596" y="672"/>
                </a:lnTo>
                <a:lnTo>
                  <a:pt x="605" y="672"/>
                </a:lnTo>
                <a:lnTo>
                  <a:pt x="613" y="671"/>
                </a:lnTo>
                <a:lnTo>
                  <a:pt x="621" y="669"/>
                </a:lnTo>
                <a:lnTo>
                  <a:pt x="629" y="667"/>
                </a:lnTo>
                <a:lnTo>
                  <a:pt x="636" y="665"/>
                </a:lnTo>
                <a:lnTo>
                  <a:pt x="642" y="662"/>
                </a:lnTo>
                <a:lnTo>
                  <a:pt x="649" y="658"/>
                </a:lnTo>
                <a:lnTo>
                  <a:pt x="654" y="654"/>
                </a:lnTo>
                <a:lnTo>
                  <a:pt x="659" y="650"/>
                </a:lnTo>
                <a:lnTo>
                  <a:pt x="663" y="645"/>
                </a:lnTo>
                <a:lnTo>
                  <a:pt x="667" y="639"/>
                </a:lnTo>
                <a:lnTo>
                  <a:pt x="670" y="633"/>
                </a:lnTo>
                <a:lnTo>
                  <a:pt x="673" y="626"/>
                </a:lnTo>
                <a:lnTo>
                  <a:pt x="675" y="619"/>
                </a:lnTo>
                <a:lnTo>
                  <a:pt x="676" y="611"/>
                </a:lnTo>
                <a:lnTo>
                  <a:pt x="676" y="603"/>
                </a:lnTo>
                <a:lnTo>
                  <a:pt x="676" y="369"/>
                </a:lnTo>
                <a:lnTo>
                  <a:pt x="676" y="361"/>
                </a:lnTo>
                <a:lnTo>
                  <a:pt x="675" y="353"/>
                </a:lnTo>
                <a:lnTo>
                  <a:pt x="673" y="346"/>
                </a:lnTo>
                <a:lnTo>
                  <a:pt x="670" y="340"/>
                </a:lnTo>
                <a:lnTo>
                  <a:pt x="667" y="333"/>
                </a:lnTo>
                <a:lnTo>
                  <a:pt x="663" y="328"/>
                </a:lnTo>
                <a:lnTo>
                  <a:pt x="659" y="322"/>
                </a:lnTo>
                <a:lnTo>
                  <a:pt x="657" y="320"/>
                </a:lnTo>
                <a:lnTo>
                  <a:pt x="654" y="318"/>
                </a:lnTo>
                <a:lnTo>
                  <a:pt x="649" y="314"/>
                </a:lnTo>
                <a:lnTo>
                  <a:pt x="642" y="310"/>
                </a:lnTo>
                <a:lnTo>
                  <a:pt x="636" y="307"/>
                </a:lnTo>
                <a:lnTo>
                  <a:pt x="629" y="305"/>
                </a:lnTo>
                <a:lnTo>
                  <a:pt x="621" y="303"/>
                </a:lnTo>
                <a:lnTo>
                  <a:pt x="613" y="301"/>
                </a:lnTo>
                <a:lnTo>
                  <a:pt x="605" y="301"/>
                </a:lnTo>
                <a:lnTo>
                  <a:pt x="596" y="300"/>
                </a:lnTo>
                <a:lnTo>
                  <a:pt x="588" y="301"/>
                </a:lnTo>
                <a:lnTo>
                  <a:pt x="579" y="301"/>
                </a:lnTo>
                <a:lnTo>
                  <a:pt x="571" y="303"/>
                </a:lnTo>
                <a:lnTo>
                  <a:pt x="564" y="305"/>
                </a:lnTo>
                <a:lnTo>
                  <a:pt x="557" y="307"/>
                </a:lnTo>
                <a:lnTo>
                  <a:pt x="550" y="310"/>
                </a:lnTo>
                <a:lnTo>
                  <a:pt x="544" y="314"/>
                </a:lnTo>
                <a:lnTo>
                  <a:pt x="538" y="318"/>
                </a:lnTo>
                <a:lnTo>
                  <a:pt x="534" y="322"/>
                </a:lnTo>
                <a:lnTo>
                  <a:pt x="529" y="328"/>
                </a:lnTo>
                <a:lnTo>
                  <a:pt x="525" y="333"/>
                </a:lnTo>
                <a:lnTo>
                  <a:pt x="522" y="340"/>
                </a:lnTo>
                <a:lnTo>
                  <a:pt x="520" y="346"/>
                </a:lnTo>
                <a:lnTo>
                  <a:pt x="518" y="353"/>
                </a:lnTo>
                <a:lnTo>
                  <a:pt x="517" y="361"/>
                </a:lnTo>
                <a:lnTo>
                  <a:pt x="516" y="369"/>
                </a:lnTo>
                <a:lnTo>
                  <a:pt x="516" y="603"/>
                </a:lnTo>
                <a:close/>
                <a:moveTo>
                  <a:pt x="380" y="404"/>
                </a:moveTo>
                <a:lnTo>
                  <a:pt x="381" y="390"/>
                </a:lnTo>
                <a:lnTo>
                  <a:pt x="381" y="376"/>
                </a:lnTo>
                <a:lnTo>
                  <a:pt x="382" y="363"/>
                </a:lnTo>
                <a:lnTo>
                  <a:pt x="384" y="350"/>
                </a:lnTo>
                <a:lnTo>
                  <a:pt x="386" y="338"/>
                </a:lnTo>
                <a:lnTo>
                  <a:pt x="389" y="326"/>
                </a:lnTo>
                <a:lnTo>
                  <a:pt x="392" y="314"/>
                </a:lnTo>
                <a:lnTo>
                  <a:pt x="395" y="304"/>
                </a:lnTo>
                <a:lnTo>
                  <a:pt x="399" y="293"/>
                </a:lnTo>
                <a:lnTo>
                  <a:pt x="403" y="283"/>
                </a:lnTo>
                <a:lnTo>
                  <a:pt x="408" y="274"/>
                </a:lnTo>
                <a:lnTo>
                  <a:pt x="413" y="265"/>
                </a:lnTo>
                <a:lnTo>
                  <a:pt x="418" y="257"/>
                </a:lnTo>
                <a:lnTo>
                  <a:pt x="424" y="249"/>
                </a:lnTo>
                <a:lnTo>
                  <a:pt x="431" y="241"/>
                </a:lnTo>
                <a:lnTo>
                  <a:pt x="437" y="234"/>
                </a:lnTo>
                <a:lnTo>
                  <a:pt x="444" y="228"/>
                </a:lnTo>
                <a:lnTo>
                  <a:pt x="452" y="222"/>
                </a:lnTo>
                <a:lnTo>
                  <a:pt x="460" y="216"/>
                </a:lnTo>
                <a:lnTo>
                  <a:pt x="468" y="211"/>
                </a:lnTo>
                <a:lnTo>
                  <a:pt x="477" y="206"/>
                </a:lnTo>
                <a:lnTo>
                  <a:pt x="486" y="202"/>
                </a:lnTo>
                <a:lnTo>
                  <a:pt x="495" y="198"/>
                </a:lnTo>
                <a:lnTo>
                  <a:pt x="505" y="194"/>
                </a:lnTo>
                <a:lnTo>
                  <a:pt x="515" y="191"/>
                </a:lnTo>
                <a:lnTo>
                  <a:pt x="526" y="189"/>
                </a:lnTo>
                <a:lnTo>
                  <a:pt x="537" y="187"/>
                </a:lnTo>
                <a:lnTo>
                  <a:pt x="548" y="185"/>
                </a:lnTo>
                <a:lnTo>
                  <a:pt x="571" y="182"/>
                </a:lnTo>
                <a:lnTo>
                  <a:pt x="584" y="182"/>
                </a:lnTo>
                <a:lnTo>
                  <a:pt x="596" y="182"/>
                </a:lnTo>
                <a:lnTo>
                  <a:pt x="609" y="182"/>
                </a:lnTo>
                <a:lnTo>
                  <a:pt x="621" y="182"/>
                </a:lnTo>
                <a:lnTo>
                  <a:pt x="633" y="183"/>
                </a:lnTo>
                <a:lnTo>
                  <a:pt x="645" y="185"/>
                </a:lnTo>
                <a:lnTo>
                  <a:pt x="656" y="187"/>
                </a:lnTo>
                <a:lnTo>
                  <a:pt x="667" y="189"/>
                </a:lnTo>
                <a:lnTo>
                  <a:pt x="677" y="191"/>
                </a:lnTo>
                <a:lnTo>
                  <a:pt x="687" y="194"/>
                </a:lnTo>
                <a:lnTo>
                  <a:pt x="697" y="198"/>
                </a:lnTo>
                <a:lnTo>
                  <a:pt x="707" y="202"/>
                </a:lnTo>
                <a:lnTo>
                  <a:pt x="716" y="206"/>
                </a:lnTo>
                <a:lnTo>
                  <a:pt x="724" y="211"/>
                </a:lnTo>
                <a:lnTo>
                  <a:pt x="733" y="216"/>
                </a:lnTo>
                <a:lnTo>
                  <a:pt x="741" y="222"/>
                </a:lnTo>
                <a:lnTo>
                  <a:pt x="748" y="228"/>
                </a:lnTo>
                <a:lnTo>
                  <a:pt x="755" y="234"/>
                </a:lnTo>
                <a:lnTo>
                  <a:pt x="763" y="241"/>
                </a:lnTo>
                <a:lnTo>
                  <a:pt x="769" y="249"/>
                </a:lnTo>
                <a:lnTo>
                  <a:pt x="775" y="257"/>
                </a:lnTo>
                <a:lnTo>
                  <a:pt x="781" y="265"/>
                </a:lnTo>
                <a:lnTo>
                  <a:pt x="786" y="274"/>
                </a:lnTo>
                <a:lnTo>
                  <a:pt x="791" y="283"/>
                </a:lnTo>
                <a:lnTo>
                  <a:pt x="795" y="293"/>
                </a:lnTo>
                <a:lnTo>
                  <a:pt x="799" y="304"/>
                </a:lnTo>
                <a:lnTo>
                  <a:pt x="802" y="314"/>
                </a:lnTo>
                <a:lnTo>
                  <a:pt x="805" y="326"/>
                </a:lnTo>
                <a:lnTo>
                  <a:pt x="807" y="338"/>
                </a:lnTo>
                <a:lnTo>
                  <a:pt x="810" y="350"/>
                </a:lnTo>
                <a:lnTo>
                  <a:pt x="811" y="363"/>
                </a:lnTo>
                <a:lnTo>
                  <a:pt x="812" y="376"/>
                </a:lnTo>
                <a:lnTo>
                  <a:pt x="813" y="390"/>
                </a:lnTo>
                <a:lnTo>
                  <a:pt x="813" y="404"/>
                </a:lnTo>
                <a:lnTo>
                  <a:pt x="813" y="568"/>
                </a:lnTo>
                <a:lnTo>
                  <a:pt x="813" y="582"/>
                </a:lnTo>
                <a:lnTo>
                  <a:pt x="812" y="596"/>
                </a:lnTo>
                <a:lnTo>
                  <a:pt x="811" y="610"/>
                </a:lnTo>
                <a:lnTo>
                  <a:pt x="810" y="622"/>
                </a:lnTo>
                <a:lnTo>
                  <a:pt x="807" y="635"/>
                </a:lnTo>
                <a:lnTo>
                  <a:pt x="805" y="646"/>
                </a:lnTo>
                <a:lnTo>
                  <a:pt x="802" y="658"/>
                </a:lnTo>
                <a:lnTo>
                  <a:pt x="799" y="669"/>
                </a:lnTo>
                <a:lnTo>
                  <a:pt x="795" y="679"/>
                </a:lnTo>
                <a:lnTo>
                  <a:pt x="791" y="689"/>
                </a:lnTo>
                <a:lnTo>
                  <a:pt x="786" y="698"/>
                </a:lnTo>
                <a:lnTo>
                  <a:pt x="781" y="707"/>
                </a:lnTo>
                <a:lnTo>
                  <a:pt x="775" y="715"/>
                </a:lnTo>
                <a:lnTo>
                  <a:pt x="769" y="723"/>
                </a:lnTo>
                <a:lnTo>
                  <a:pt x="763" y="732"/>
                </a:lnTo>
                <a:lnTo>
                  <a:pt x="755" y="739"/>
                </a:lnTo>
                <a:lnTo>
                  <a:pt x="748" y="745"/>
                </a:lnTo>
                <a:lnTo>
                  <a:pt x="741" y="751"/>
                </a:lnTo>
                <a:lnTo>
                  <a:pt x="733" y="757"/>
                </a:lnTo>
                <a:lnTo>
                  <a:pt x="724" y="762"/>
                </a:lnTo>
                <a:lnTo>
                  <a:pt x="716" y="767"/>
                </a:lnTo>
                <a:lnTo>
                  <a:pt x="707" y="771"/>
                </a:lnTo>
                <a:lnTo>
                  <a:pt x="697" y="775"/>
                </a:lnTo>
                <a:lnTo>
                  <a:pt x="687" y="779"/>
                </a:lnTo>
                <a:lnTo>
                  <a:pt x="677" y="782"/>
                </a:lnTo>
                <a:lnTo>
                  <a:pt x="667" y="784"/>
                </a:lnTo>
                <a:lnTo>
                  <a:pt x="656" y="787"/>
                </a:lnTo>
                <a:lnTo>
                  <a:pt x="645" y="788"/>
                </a:lnTo>
                <a:lnTo>
                  <a:pt x="621" y="791"/>
                </a:lnTo>
                <a:lnTo>
                  <a:pt x="609" y="791"/>
                </a:lnTo>
                <a:lnTo>
                  <a:pt x="596" y="792"/>
                </a:lnTo>
                <a:lnTo>
                  <a:pt x="584" y="791"/>
                </a:lnTo>
                <a:lnTo>
                  <a:pt x="571" y="791"/>
                </a:lnTo>
                <a:lnTo>
                  <a:pt x="560" y="790"/>
                </a:lnTo>
                <a:lnTo>
                  <a:pt x="548" y="788"/>
                </a:lnTo>
                <a:lnTo>
                  <a:pt x="537" y="787"/>
                </a:lnTo>
                <a:lnTo>
                  <a:pt x="526" y="784"/>
                </a:lnTo>
                <a:lnTo>
                  <a:pt x="515" y="782"/>
                </a:lnTo>
                <a:lnTo>
                  <a:pt x="505" y="779"/>
                </a:lnTo>
                <a:lnTo>
                  <a:pt x="495" y="775"/>
                </a:lnTo>
                <a:lnTo>
                  <a:pt x="486" y="771"/>
                </a:lnTo>
                <a:lnTo>
                  <a:pt x="477" y="767"/>
                </a:lnTo>
                <a:lnTo>
                  <a:pt x="468" y="762"/>
                </a:lnTo>
                <a:lnTo>
                  <a:pt x="460" y="757"/>
                </a:lnTo>
                <a:lnTo>
                  <a:pt x="452" y="751"/>
                </a:lnTo>
                <a:lnTo>
                  <a:pt x="444" y="745"/>
                </a:lnTo>
                <a:lnTo>
                  <a:pt x="437" y="739"/>
                </a:lnTo>
                <a:lnTo>
                  <a:pt x="431" y="732"/>
                </a:lnTo>
                <a:lnTo>
                  <a:pt x="424" y="723"/>
                </a:lnTo>
                <a:lnTo>
                  <a:pt x="418" y="715"/>
                </a:lnTo>
                <a:lnTo>
                  <a:pt x="413" y="707"/>
                </a:lnTo>
                <a:lnTo>
                  <a:pt x="408" y="698"/>
                </a:lnTo>
                <a:lnTo>
                  <a:pt x="403" y="689"/>
                </a:lnTo>
                <a:lnTo>
                  <a:pt x="399" y="679"/>
                </a:lnTo>
                <a:lnTo>
                  <a:pt x="395" y="669"/>
                </a:lnTo>
                <a:lnTo>
                  <a:pt x="392" y="658"/>
                </a:lnTo>
                <a:lnTo>
                  <a:pt x="389" y="646"/>
                </a:lnTo>
                <a:lnTo>
                  <a:pt x="386" y="635"/>
                </a:lnTo>
                <a:lnTo>
                  <a:pt x="384" y="622"/>
                </a:lnTo>
                <a:lnTo>
                  <a:pt x="382" y="610"/>
                </a:lnTo>
                <a:lnTo>
                  <a:pt x="381" y="596"/>
                </a:lnTo>
                <a:lnTo>
                  <a:pt x="381" y="582"/>
                </a:lnTo>
                <a:lnTo>
                  <a:pt x="380" y="568"/>
                </a:lnTo>
                <a:lnTo>
                  <a:pt x="380" y="404"/>
                </a:lnTo>
                <a:close/>
                <a:moveTo>
                  <a:pt x="0" y="781"/>
                </a:moveTo>
                <a:lnTo>
                  <a:pt x="0" y="0"/>
                </a:lnTo>
                <a:lnTo>
                  <a:pt x="389" y="0"/>
                </a:lnTo>
                <a:lnTo>
                  <a:pt x="389" y="132"/>
                </a:lnTo>
                <a:lnTo>
                  <a:pt x="149" y="132"/>
                </a:lnTo>
                <a:lnTo>
                  <a:pt x="149" y="311"/>
                </a:lnTo>
                <a:lnTo>
                  <a:pt x="337" y="311"/>
                </a:lnTo>
                <a:lnTo>
                  <a:pt x="337" y="443"/>
                </a:lnTo>
                <a:lnTo>
                  <a:pt x="149" y="443"/>
                </a:lnTo>
                <a:lnTo>
                  <a:pt x="149" y="781"/>
                </a:lnTo>
                <a:lnTo>
                  <a:pt x="0" y="781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80537" y="3573463"/>
            <a:ext cx="2546480" cy="77768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EC164E-F50F-432E-561F-BECF0D9119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819E4E-74B2-4D63-9AA5-7B39B30AA850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E70395-CDA2-D059-D18C-FF5292BD4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26ED0D-7BFE-4255-4877-E9CE215C00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259794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/>
              <a:t>Etunimi Sukunimi 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AC481D-EBE2-DE97-8AD8-A5BA2812C7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9D91437-C2C9-419E-A784-F4A79DB41723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130C96-8844-4F02-55A7-A20D4BA486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5E75AAB-7FB1-20AC-9135-9E3B88FD522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043752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150001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04084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70677F3-8C49-9C74-C723-020902ABB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0"/>
            <a:ext cx="12084001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93EB01-EEB4-2032-7184-B95BC4F1C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860475"/>
            <a:ext cx="9836785" cy="1459363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127000" dist="381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E120685-F388-4050-3B9D-1ECEA9E4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41EFAE-A7FC-AED4-ACB9-2E60EA1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F4B0687-28FB-A9EA-F7FC-BBD73CDE6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25117" y="337200"/>
            <a:ext cx="1159516" cy="354949"/>
          </a:xfr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23AB68A-4553-605F-DB78-17E882CBF8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481139-DAE4-49AD-B9F9-37687A446910}" type="datetime1">
              <a:rPr lang="fi-FI" smtClean="0"/>
              <a:t>26.5.2025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F6C7ECA-9ACD-582A-FE97-C0256A690D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5F4C621-CBD5-C61F-C873-D64C2077C1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599576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background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D94D7E1-5555-3767-708C-594EACB3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0" y="0"/>
            <a:ext cx="120904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471837"/>
            <a:ext cx="9999345" cy="1944463"/>
          </a:xfrm>
          <a:noFill/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DEF705DE-61F2-0906-14F7-643FFF5D7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3654886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41FEA3C-B826-7733-A770-340CB2FD3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45" y="334963"/>
            <a:ext cx="1911138" cy="585034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Tässä ei ole mitään :p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  <a:noFill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619108194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4633E8-BD50-6FF0-D25B-F4E4930DC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103225" y="0"/>
            <a:ext cx="12088775" cy="68580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81FC1FCB-E86F-ECE0-6691-4C8B93544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803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BDC7170-EF66-5EC9-A8F3-35CC386B4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/>
        </p:blipFill>
        <p:spPr>
          <a:xfrm>
            <a:off x="107666" y="0"/>
            <a:ext cx="12084334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170E1D-EC23-9FA9-DA41-98E4B52A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10296360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01C9A8D-D6F1-8241-55BA-1038287F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"/>
          <a:stretch/>
        </p:blipFill>
        <p:spPr>
          <a:xfrm>
            <a:off x="107999" y="0"/>
            <a:ext cx="12084001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C85F332-6EEA-6561-5B16-5B80D7FF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6D57E7-7B28-BE28-A7CB-AC5BC1DA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84211534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5830689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916688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166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50606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6B69989-2E82-6869-3E83-71673D3A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8145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F1EC248-D710-BF41-7982-75715E52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EF7A17-2FF1-AE3F-1F84-CBB912B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2360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/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A26E92-EE85-5EBE-2F66-59A8B08E7A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62DF2F-6702-4A22-93A9-E769BB642E56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BB813A-C9B1-8EF0-2D83-3D45729755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87E98-17FF-106F-24A5-2972AB643F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6219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EFFF2-2DEB-2B64-8DF7-2C97D3FB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707-E9A8-4A27-8AFD-CAF53AC5827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ABCEFC-8A45-A36A-D10A-512830F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08F983-E960-E5BC-1CCE-601B1EB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994190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84899-B221-F367-8E08-59B9707503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34CF31-FCC3-4B8F-BEE0-42EBA8FB2CA8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9183F-5581-8924-1B2F-13482CEBD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A122D-F97D-7510-6A54-21FBAEFEC3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924535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76B17C-A87E-4180-B8F0-00FB3597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FC5-B97F-4FE2-A6CB-142CB4379884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43E21E-4564-A8D8-0DDA-DD630287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E62FC7-E20D-7973-CE61-684676D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242559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22585C-2824-0EF5-D57F-EDA51DBD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42C-9C22-4173-B476-DD75E9523BE3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8F3660-F5CF-93E7-A435-D10C772B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D4814F-7083-BFD0-C2A6-0007425C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235935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70677F3-8C49-9C74-C723-020902ABB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0"/>
            <a:ext cx="12084001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93EB01-EEB4-2032-7184-B95BC4F1C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860475"/>
            <a:ext cx="9836785" cy="1459363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127000" dist="381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E120685-F388-4050-3B9D-1ECEA9E4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41EFAE-A7FC-AED4-ACB9-2E60EA1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F4B0687-28FB-A9EA-F7FC-BBD73CDE6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25117" y="337200"/>
            <a:ext cx="1159516" cy="354949"/>
          </a:xfr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23AB68A-4553-605F-DB78-17E882CBF8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481139-DAE4-49AD-B9F9-37687A446910}" type="datetime1">
              <a:rPr lang="fi-FI" smtClean="0"/>
              <a:t>26.5.2025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F6C7ECA-9ACD-582A-FE97-C0256A690D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5F4C621-CBD5-C61F-C873-D64C2077C1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713092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EFFF2-2DEB-2B64-8DF7-2C97D3FB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707-E9A8-4A27-8AFD-CAF53AC5827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ABCEFC-8A45-A36A-D10A-512830F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08F983-E960-E5BC-1CCE-601B1EB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046630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C8DC5BA-D107-1A5C-98BB-8D826AD4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C0051D7-DBA0-1E03-199F-6DB4DFDB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6F2983FC-B743-D761-3455-99BDD613F98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Tx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3FDAE6-6BA7-914C-C673-E261BD0FA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C0541F-E48D-4FF3-B31F-D522DDA1DFE8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F28ECA-4D40-0FD9-CC2F-EFE121E75C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442A1-8A73-3340-E1EA-B5A698E2A0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131862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8D10A06-403C-2524-2A97-32317EFF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2375906F-D0A0-3EEC-3DC5-D9B42A17A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095A5636-CF8E-34E5-7334-F2D18278142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F6864E-1D11-A892-BFD6-BA121E150D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2C14D2-AAFE-4D94-A231-75ED53CA4B71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F68680-C829-6AA3-372D-AA6679767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660194-E645-5F60-3D15-AAEA464672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011261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943054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80" y="0"/>
            <a:ext cx="1211072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5C5972F-CC35-794B-BF3E-84CAAD0BFD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236421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383BF86-8A08-25D5-E1A6-E5382A54E8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2967105-A663-D043-D75D-0A25BF4235F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8947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C8DC5BA-D107-1A5C-98BB-8D826AD4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C0051D7-DBA0-1E03-199F-6DB4DFDB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6F2983FC-B743-D761-3455-99BDD613F98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Tx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3FDAE6-6BA7-914C-C673-E261BD0FA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C0541F-E48D-4FF3-B31F-D522DDA1DFE8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F28ECA-4D40-0FD9-CC2F-EFE121E75C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442A1-8A73-3340-E1EA-B5A698E2A0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275532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56F9E830-49F1-F8C0-16BC-04E33FE04E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E4E64431-565B-C100-5B21-DC53ACB0E6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354897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6C9E14-0706-715D-985E-4B17F87C8B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EF92F-A484-4544-9453-456A67879562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5521208-1C93-9BEA-CFB5-58DC7E8A3C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6B0C098-8A2E-480E-2A1D-D49B163459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790368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61C4014-B8C4-67DF-353A-89AD03A0FE5F}"/>
              </a:ext>
            </a:extLst>
          </p:cNvPr>
          <p:cNvGrpSpPr/>
          <p:nvPr userDrawn="1"/>
        </p:nvGrpSpPr>
        <p:grpSpPr>
          <a:xfrm>
            <a:off x="1696720" y="1529080"/>
            <a:ext cx="8636000" cy="5102530"/>
            <a:chOff x="1696720" y="1529080"/>
            <a:chExt cx="8636000" cy="5102530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32F34CEE-A385-6280-B6E1-7082F18B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1529080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0E140B32-F061-2965-6353-6AEFFFD6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3308553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76C6A881-9A99-B8F9-09AC-D29077BC5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5088026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726A94CB-6EE3-D6AD-4462-2BAEFCD81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1762125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6212B30C-11F9-8D6E-2F36-2E923E4F3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3531070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E957C344-E724-02D0-1A04-CA2B43B74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5310543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BEC247-ACD8-D725-B8F5-0EF12D60757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CD0470-936D-4169-A077-E914BC46728A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B23059-CCAE-1AED-E274-37872F2D9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DFD2A-7A53-9429-3A6F-EBEAE02142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751062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8B79AB-3410-A0F1-A722-42F459F080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66636A7-83A5-42FA-9499-932898854BD0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41E75-40E9-46B4-B1CA-BAC92F5242F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18A32A-F4FA-A085-28F9-403BCC5C4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072418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959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8376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963621B9-4D68-D806-DE69-07483223815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06FD037-BAE8-446B-93D2-F8526EB0A923}" type="datetime1">
              <a:rPr lang="fi-FI" smtClean="0"/>
              <a:t>26.5.2025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BC2E911A-A4E3-83CA-F7C3-2C6856BA50C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A9DB87E4-12F3-1EDA-28BF-E5ED81313A4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156161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4E6D24-7FBB-C278-5921-B303828246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3A3AA7-3EE7-4F27-BFB6-7F6D7C5A8B72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4D5AA4-B957-4BE4-C115-3A1D6B98DD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2B06C-2864-5988-3D60-D5FC8AEF86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689165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96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B747A-75DE-64EA-A37C-E67F9171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32A7-0988-43E7-A96F-79DB274BAF28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C6A82B-1098-6693-897D-768D1F52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B82F1-1D53-675B-03DF-C31D902C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124633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D80E9-99A3-0A87-C990-ABBCAF8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5448-7B27-4265-81B3-9603D1A8582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4EB0E-352B-4A94-FFC1-0DD7746D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009EFA-A69B-791F-227A-97209B0A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9918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08A421C-06BC-421A-A29C-89C74B99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5A4-C948-47D8-A7CB-141A22FC9465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8E9D1-BD1B-32D1-FF53-C2A74D8B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2BE7DE-F202-A73F-C1B0-157320CC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562286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SmartArt-kuva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78AA00-D1E8-16F9-5433-5CD4DA0F14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AEA8C7-4317-485D-B23D-5C7017DAA5B1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C26E9B2-E3A4-6DF4-1A33-0D71CA9B0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8826D-44FF-B07E-A1C2-699E852917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90380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8D10A06-403C-2524-2A97-32317EFF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2375906F-D0A0-3EEC-3DC5-D9B42A17A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095A5636-CF8E-34E5-7334-F2D18278142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F6864E-1D11-A892-BFD6-BA121E150D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2C14D2-AAFE-4D94-A231-75ED53CA4B71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F68680-C829-6AA3-372D-AA6679767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660194-E645-5F60-3D15-AAEA464672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600664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D269EC3A-7342-059F-FB9F-6554D33032F0}"/>
              </a:ext>
            </a:extLst>
          </p:cNvPr>
          <p:cNvGrpSpPr/>
          <p:nvPr userDrawn="1"/>
        </p:nvGrpSpPr>
        <p:grpSpPr>
          <a:xfrm>
            <a:off x="240631" y="2095766"/>
            <a:ext cx="11798591" cy="4603416"/>
            <a:chOff x="240631" y="2095766"/>
            <a:chExt cx="11798591" cy="4603416"/>
          </a:xfrm>
        </p:grpSpPr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15A997AA-60F2-EADC-D6CE-4032DC5B7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240631" y="2095766"/>
              <a:ext cx="3841817" cy="4603416"/>
              <a:chOff x="452386" y="1992429"/>
              <a:chExt cx="4716378" cy="4360245"/>
            </a:xfrm>
          </p:grpSpPr>
          <p:sp>
            <p:nvSpPr>
              <p:cNvPr id="2" name="Suorakulmio 1">
                <a:extLst>
                  <a:ext uri="{FF2B5EF4-FFF2-40B4-BE49-F238E27FC236}">
                    <a16:creationId xmlns:a16="http://schemas.microsoft.com/office/drawing/2014/main" id="{1A49F650-F1E7-E3CC-B129-FD8FD2A7358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6B9996AB-5964-2D19-ED15-2643406700EE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FC031F3E-2C81-03AC-9537-24A2F4983126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EDC46E11-D9B4-8667-BD60-B4AB2D516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4215866" y="2095766"/>
              <a:ext cx="3841817" cy="4603416"/>
              <a:chOff x="452386" y="1992429"/>
              <a:chExt cx="4716378" cy="4360245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B946C973-5786-A424-8B8A-19717CFE083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E05CD46B-FEE4-9DFC-E9EB-71562C1D387B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56D92634-6251-B7C4-9C58-0440C835901D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9628E4B5-F360-3026-A13D-CB7733BCF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8197405" y="2095766"/>
              <a:ext cx="3841817" cy="4603416"/>
              <a:chOff x="452386" y="1992429"/>
              <a:chExt cx="4716378" cy="4360245"/>
            </a:xfrm>
          </p:grpSpPr>
          <p:sp>
            <p:nvSpPr>
              <p:cNvPr id="22" name="Suorakulmio 21">
                <a:extLst>
                  <a:ext uri="{FF2B5EF4-FFF2-40B4-BE49-F238E27FC236}">
                    <a16:creationId xmlns:a16="http://schemas.microsoft.com/office/drawing/2014/main" id="{81125EC3-4436-1EA1-38B6-C530FEF15625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C3F5B079-4F6E-CED8-44B7-89B950A91F1D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C5564E27-F225-9EC3-DBC9-A1651F713F75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B51EB76-0012-B93D-642F-88E8486742DD}"/>
              </a:ext>
            </a:extLst>
          </p:cNvPr>
          <p:cNvGrpSpPr/>
          <p:nvPr userDrawn="1"/>
        </p:nvGrpSpPr>
        <p:grpSpPr>
          <a:xfrm>
            <a:off x="225425" y="1612566"/>
            <a:ext cx="11845480" cy="407001"/>
            <a:chOff x="225425" y="1612566"/>
            <a:chExt cx="11845480" cy="407001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831B41B1-8049-5241-1441-92A529065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54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60D912A1-F1F4-EDA3-A888-2A1CF731C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00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1345EE10-9BC9-887C-E514-0AFFF81E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97406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39903889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ello, ympyrä&#10;&#10;Kuvaus luotu automaattisesti">
            <a:extLst>
              <a:ext uri="{FF2B5EF4-FFF2-40B4-BE49-F238E27FC236}">
                <a16:creationId xmlns:a16="http://schemas.microsoft.com/office/drawing/2014/main" id="{E6163993-8046-D47C-0800-E012D8173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1" y="1431227"/>
            <a:ext cx="9830098" cy="552957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374" y="1503045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6308" y="2412555"/>
            <a:ext cx="443913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7135" y="332206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7135" y="423157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9774" y="5141085"/>
            <a:ext cx="42756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374" y="6050597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0" name="Tekstin paikkamerkki 42">
            <a:extLst>
              <a:ext uri="{FF2B5EF4-FFF2-40B4-BE49-F238E27FC236}">
                <a16:creationId xmlns:a16="http://schemas.microsoft.com/office/drawing/2014/main" id="{98A8862F-1F0F-7C75-36F7-66B8A021FC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601" y="1503045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1" name="Tekstin paikkamerkki 42">
            <a:extLst>
              <a:ext uri="{FF2B5EF4-FFF2-40B4-BE49-F238E27FC236}">
                <a16:creationId xmlns:a16="http://schemas.microsoft.com/office/drawing/2014/main" id="{12BC13A9-38B6-E6E6-FBC7-4BDA1BBD7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601" y="2412555"/>
            <a:ext cx="4439132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2" name="Tekstin paikkamerkki 42">
            <a:extLst>
              <a:ext uri="{FF2B5EF4-FFF2-40B4-BE49-F238E27FC236}">
                <a16:creationId xmlns:a16="http://schemas.microsoft.com/office/drawing/2014/main" id="{3FBEA63D-AAF6-C18C-267A-E2E7F547B6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601" y="332206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3" name="Tekstin paikkamerkki 42">
            <a:extLst>
              <a:ext uri="{FF2B5EF4-FFF2-40B4-BE49-F238E27FC236}">
                <a16:creationId xmlns:a16="http://schemas.microsoft.com/office/drawing/2014/main" id="{7C21EB3D-38AC-C841-76B5-516144DED8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601" y="423157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4" name="Tekstin paikkamerkki 42">
            <a:extLst>
              <a:ext uri="{FF2B5EF4-FFF2-40B4-BE49-F238E27FC236}">
                <a16:creationId xmlns:a16="http://schemas.microsoft.com/office/drawing/2014/main" id="{E4D3D81F-B5E6-8BE0-C30F-839FFEB626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601" y="5141085"/>
            <a:ext cx="42756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5" name="Tekstin paikkamerkki 42">
            <a:extLst>
              <a:ext uri="{FF2B5EF4-FFF2-40B4-BE49-F238E27FC236}">
                <a16:creationId xmlns:a16="http://schemas.microsoft.com/office/drawing/2014/main" id="{D33C6862-408D-FD27-9967-5AA747DB2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601" y="6050597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9A2D189-6E53-F1AA-3DC6-304FECBFD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5951" y="3992563"/>
            <a:ext cx="784224" cy="40957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/>
              <a:t>Vuosi</a:t>
            </a:r>
          </a:p>
        </p:txBody>
      </p:sp>
    </p:spTree>
    <p:extLst>
      <p:ext uri="{BB962C8B-B14F-4D97-AF65-F5344CB8AC3E}">
        <p14:creationId xmlns:p14="http://schemas.microsoft.com/office/powerpoint/2010/main" val="741220001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ympyrä, kello, vihreä, Värikkyys&#10;&#10;Kuvaus luotu automaattisesti">
            <a:extLst>
              <a:ext uri="{FF2B5EF4-FFF2-40B4-BE49-F238E27FC236}">
                <a16:creationId xmlns:a16="http://schemas.microsoft.com/office/drawing/2014/main" id="{616B3F90-A4B1-9B0E-03B0-E8E1C3BD19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678" y="494982"/>
            <a:ext cx="12191675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4631" y="1474873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7803" y="236380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8815" y="325273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8815" y="414166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803" y="503059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631" y="5919524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AB6849-6871-938E-25A5-9762DE149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1474788"/>
            <a:ext cx="3073400" cy="5116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35725448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4900" y="1589173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5923" y="247810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7106" y="336703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106" y="425596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5923" y="514489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4900" y="6033824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pic>
        <p:nvPicPr>
          <p:cNvPr id="6" name="Kuva 5" descr="Kuva, joka sisältää kohteen kello, vihreä, ympyrä&#10;&#10;Kuvaus luotu automaattisesti">
            <a:extLst>
              <a:ext uri="{FF2B5EF4-FFF2-40B4-BE49-F238E27FC236}">
                <a16:creationId xmlns:a16="http://schemas.microsoft.com/office/drawing/2014/main" id="{0325D29E-0919-A183-52EB-BD9D87DA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8" y="609282"/>
            <a:ext cx="12191675" cy="6858000"/>
          </a:xfrm>
          <a:prstGeom prst="rect">
            <a:avLst/>
          </a:prstGeom>
        </p:spPr>
      </p:pic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EF4865-AB2C-7D9A-CA9F-5659FF9A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4" y="1589172"/>
            <a:ext cx="2841625" cy="51158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30345920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BAB0BB-76F8-076F-55F8-59F9724F1C76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8EF14E2-28DC-4A47-B78C-A91E7D57E802}" type="datetime1">
              <a:rPr lang="fi-FI" smtClean="0"/>
              <a:t>26.5.2025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BC4BF5B-5D6F-A159-5C62-8DE85FE8D4A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AD52E06C-D50D-3E05-31D4-DBBA3A03165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007396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79DF50-CF70-352C-F24D-63981DA7A7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5D2F78-56AB-497A-B982-4C69E53C7FAF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01913A-C735-AFBE-5C01-424D2D82A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A5BB94-D914-E346-85B5-BEF190C41E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57405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138DC6-71C5-93C6-F4AB-63E7DBE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487B-4C0E-4E81-81BD-013BA9B565DA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6EAE69-FA87-B7F3-942C-2822259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45F804-0D61-2C26-F8F5-DC5556A9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254316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9AE67A-5C28-1BF8-B6E7-8560701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92D-29FE-414E-B4C9-515ACB421508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71595B-81F7-54BA-2C7B-0FEA995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93C5C9-D3E7-B7C8-7381-6D9AE866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87814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2715F-622A-DD99-9FDC-D166FD575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726B2-A446-46B1-ADAE-21B43B1F6EE9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9473C-DEB7-556E-1CB1-2D65F1690D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EFD88-5507-8943-E4C5-0C102A79C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9A2FCDF-9E8E-AAA7-FAA3-F92CB0961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E565CB-2796-4CEA-9BC0-E64F2BD8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8A3992-DB13-2BC4-9508-82BC546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E9C5-4B0B-41E2-B8BD-2AEB59C5FECF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159-ECD0-23C9-B7D4-4950458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6C0777-CE3D-69BB-3519-02B62710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962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 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6919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vertical [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400" y="0"/>
            <a:ext cx="605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145658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5145658" cy="4777873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91175" y="1574801"/>
            <a:ext cx="5393458" cy="4777873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187842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pr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3D06FE-6869-B306-815D-1C147AB8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2F80406-C616-59AD-609F-23DFBDAA0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9872"/>
      </p:ext>
    </p:extLst>
  </p:cSld>
  <p:clrMapOvr>
    <a:masterClrMapping/>
  </p:clrMapOvr>
  <p:transition spd="slow">
    <p:push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umm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DBFD64-8856-60C8-FDC5-07F68986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6EFA642-8994-178B-0B81-488F4879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0971"/>
      </p:ext>
    </p:extLst>
  </p:cSld>
  <p:clrMapOvr>
    <a:masterClrMapping/>
  </p:clrMapOvr>
  <p:transition spd="slow">
    <p:push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aut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B1EFF4-8A16-FF8A-7452-E0A04D3A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4DBC6DC-8A92-E6EA-3215-80DC61602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5983"/>
      </p:ext>
    </p:extLst>
  </p:cSld>
  <p:clrMapOvr>
    <a:masterClrMapping/>
  </p:clrMapOvr>
  <p:transition spd="slow">
    <p:push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wint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AC1EF5-BE2C-3EC5-AE07-DE6A1906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B06A9C5-C02C-223F-D10B-5A198E6C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74295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01131" y="2274360"/>
            <a:ext cx="4372585" cy="1166401"/>
          </a:xfrm>
          <a:custGeom>
            <a:avLst/>
            <a:gdLst>
              <a:gd name="T0" fmla="*/ 2549 w 3089"/>
              <a:gd name="T1" fmla="*/ 373 h 824"/>
              <a:gd name="T2" fmla="*/ 2605 w 3089"/>
              <a:gd name="T3" fmla="*/ 325 h 824"/>
              <a:gd name="T4" fmla="*/ 2687 w 3089"/>
              <a:gd name="T5" fmla="*/ 349 h 824"/>
              <a:gd name="T6" fmla="*/ 2840 w 3089"/>
              <a:gd name="T7" fmla="*/ 551 h 824"/>
              <a:gd name="T8" fmla="*/ 2816 w 3089"/>
              <a:gd name="T9" fmla="*/ 314 h 824"/>
              <a:gd name="T10" fmla="*/ 2740 w 3089"/>
              <a:gd name="T11" fmla="*/ 240 h 824"/>
              <a:gd name="T12" fmla="*/ 2624 w 3089"/>
              <a:gd name="T13" fmla="*/ 214 h 824"/>
              <a:gd name="T14" fmla="*/ 2508 w 3089"/>
              <a:gd name="T15" fmla="*/ 241 h 824"/>
              <a:gd name="T16" fmla="*/ 2437 w 3089"/>
              <a:gd name="T17" fmla="*/ 308 h 824"/>
              <a:gd name="T18" fmla="*/ 2408 w 3089"/>
              <a:gd name="T19" fmla="*/ 422 h 824"/>
              <a:gd name="T20" fmla="*/ 2432 w 3089"/>
              <a:gd name="T21" fmla="*/ 720 h 824"/>
              <a:gd name="T22" fmla="*/ 2508 w 3089"/>
              <a:gd name="T23" fmla="*/ 797 h 824"/>
              <a:gd name="T24" fmla="*/ 2624 w 3089"/>
              <a:gd name="T25" fmla="*/ 824 h 824"/>
              <a:gd name="T26" fmla="*/ 2743 w 3089"/>
              <a:gd name="T27" fmla="*/ 799 h 824"/>
              <a:gd name="T28" fmla="*/ 2815 w 3089"/>
              <a:gd name="T29" fmla="*/ 729 h 824"/>
              <a:gd name="T30" fmla="*/ 2840 w 3089"/>
              <a:gd name="T31" fmla="*/ 630 h 824"/>
              <a:gd name="T32" fmla="*/ 2686 w 3089"/>
              <a:gd name="T33" fmla="*/ 688 h 824"/>
              <a:gd name="T34" fmla="*/ 2600 w 3089"/>
              <a:gd name="T35" fmla="*/ 710 h 824"/>
              <a:gd name="T36" fmla="*/ 2546 w 3089"/>
              <a:gd name="T37" fmla="*/ 649 h 824"/>
              <a:gd name="T38" fmla="*/ 2036 w 3089"/>
              <a:gd name="T39" fmla="*/ 813 h 824"/>
              <a:gd name="T40" fmla="*/ 1577 w 3089"/>
              <a:gd name="T41" fmla="*/ 718 h 824"/>
              <a:gd name="T42" fmla="*/ 1522 w 3089"/>
              <a:gd name="T43" fmla="*/ 703 h 824"/>
              <a:gd name="T44" fmla="*/ 1375 w 3089"/>
              <a:gd name="T45" fmla="*/ 671 h 824"/>
              <a:gd name="T46" fmla="*/ 1399 w 3089"/>
              <a:gd name="T47" fmla="*/ 779 h 824"/>
              <a:gd name="T48" fmla="*/ 1459 w 3089"/>
              <a:gd name="T49" fmla="*/ 819 h 824"/>
              <a:gd name="T50" fmla="*/ 1561 w 3089"/>
              <a:gd name="T51" fmla="*/ 810 h 824"/>
              <a:gd name="T52" fmla="*/ 1785 w 3089"/>
              <a:gd name="T53" fmla="*/ 813 h 824"/>
              <a:gd name="T54" fmla="*/ 1081 w 3089"/>
              <a:gd name="T55" fmla="*/ 316 h 824"/>
              <a:gd name="T56" fmla="*/ 1133 w 3089"/>
              <a:gd name="T57" fmla="*/ 337 h 824"/>
              <a:gd name="T58" fmla="*/ 1277 w 3089"/>
              <a:gd name="T59" fmla="*/ 345 h 824"/>
              <a:gd name="T60" fmla="*/ 1250 w 3089"/>
              <a:gd name="T61" fmla="*/ 253 h 824"/>
              <a:gd name="T62" fmla="*/ 1187 w 3089"/>
              <a:gd name="T63" fmla="*/ 217 h 824"/>
              <a:gd name="T64" fmla="*/ 1082 w 3089"/>
              <a:gd name="T65" fmla="*/ 231 h 824"/>
              <a:gd name="T66" fmla="*/ 867 w 3089"/>
              <a:gd name="T67" fmla="*/ 813 h 824"/>
              <a:gd name="T68" fmla="*/ 616 w 3089"/>
              <a:gd name="T69" fmla="*/ 813 h 824"/>
              <a:gd name="T70" fmla="*/ 444 w 3089"/>
              <a:gd name="T71" fmla="*/ 102 h 824"/>
              <a:gd name="T72" fmla="*/ 365 w 3089"/>
              <a:gd name="T73" fmla="*/ 43 h 824"/>
              <a:gd name="T74" fmla="*/ 242 w 3089"/>
              <a:gd name="T75" fmla="*/ 22 h 824"/>
              <a:gd name="T76" fmla="*/ 133 w 3089"/>
              <a:gd name="T77" fmla="*/ 45 h 824"/>
              <a:gd name="T78" fmla="*/ 55 w 3089"/>
              <a:gd name="T79" fmla="*/ 112 h 824"/>
              <a:gd name="T80" fmla="*/ 22 w 3089"/>
              <a:gd name="T81" fmla="*/ 227 h 824"/>
              <a:gd name="T82" fmla="*/ 44 w 3089"/>
              <a:gd name="T83" fmla="*/ 327 h 824"/>
              <a:gd name="T84" fmla="*/ 142 w 3089"/>
              <a:gd name="T85" fmla="*/ 423 h 824"/>
              <a:gd name="T86" fmla="*/ 314 w 3089"/>
              <a:gd name="T87" fmla="*/ 527 h 824"/>
              <a:gd name="T88" fmla="*/ 352 w 3089"/>
              <a:gd name="T89" fmla="*/ 587 h 824"/>
              <a:gd name="T90" fmla="*/ 334 w 3089"/>
              <a:gd name="T91" fmla="*/ 669 h 824"/>
              <a:gd name="T92" fmla="*/ 246 w 3089"/>
              <a:gd name="T93" fmla="*/ 698 h 824"/>
              <a:gd name="T94" fmla="*/ 169 w 3089"/>
              <a:gd name="T95" fmla="*/ 638 h 824"/>
              <a:gd name="T96" fmla="*/ 34 w 3089"/>
              <a:gd name="T97" fmla="*/ 692 h 824"/>
              <a:gd name="T98" fmla="*/ 123 w 3089"/>
              <a:gd name="T99" fmla="*/ 790 h 824"/>
              <a:gd name="T100" fmla="*/ 233 w 3089"/>
              <a:gd name="T101" fmla="*/ 823 h 824"/>
              <a:gd name="T102" fmla="*/ 382 w 3089"/>
              <a:gd name="T103" fmla="*/ 799 h 824"/>
              <a:gd name="T104" fmla="*/ 472 w 3089"/>
              <a:gd name="T105" fmla="*/ 720 h 824"/>
              <a:gd name="T106" fmla="*/ 503 w 3089"/>
              <a:gd name="T107" fmla="*/ 600 h 824"/>
              <a:gd name="T108" fmla="*/ 473 w 3089"/>
              <a:gd name="T109" fmla="*/ 485 h 824"/>
              <a:gd name="T110" fmla="*/ 337 w 3089"/>
              <a:gd name="T111" fmla="*/ 368 h 824"/>
              <a:gd name="T112" fmla="*/ 185 w 3089"/>
              <a:gd name="T113" fmla="*/ 269 h 824"/>
              <a:gd name="T114" fmla="*/ 174 w 3089"/>
              <a:gd name="T115" fmla="*/ 202 h 824"/>
              <a:gd name="T116" fmla="*/ 218 w 3089"/>
              <a:gd name="T117" fmla="*/ 150 h 824"/>
              <a:gd name="T118" fmla="*/ 311 w 3089"/>
              <a:gd name="T119" fmla="*/ 16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9" h="824">
                <a:moveTo>
                  <a:pt x="3089" y="659"/>
                </a:moveTo>
                <a:lnTo>
                  <a:pt x="2935" y="659"/>
                </a:lnTo>
                <a:lnTo>
                  <a:pt x="2935" y="813"/>
                </a:lnTo>
                <a:lnTo>
                  <a:pt x="3089" y="813"/>
                </a:lnTo>
                <a:lnTo>
                  <a:pt x="3089" y="659"/>
                </a:lnTo>
                <a:close/>
                <a:moveTo>
                  <a:pt x="2544" y="440"/>
                </a:moveTo>
                <a:lnTo>
                  <a:pt x="2544" y="408"/>
                </a:lnTo>
                <a:lnTo>
                  <a:pt x="2545" y="398"/>
                </a:lnTo>
                <a:lnTo>
                  <a:pt x="2546" y="389"/>
                </a:lnTo>
                <a:lnTo>
                  <a:pt x="2547" y="381"/>
                </a:lnTo>
                <a:lnTo>
                  <a:pt x="2549" y="373"/>
                </a:lnTo>
                <a:lnTo>
                  <a:pt x="2552" y="365"/>
                </a:lnTo>
                <a:lnTo>
                  <a:pt x="2555" y="358"/>
                </a:lnTo>
                <a:lnTo>
                  <a:pt x="2559" y="352"/>
                </a:lnTo>
                <a:lnTo>
                  <a:pt x="2564" y="346"/>
                </a:lnTo>
                <a:lnTo>
                  <a:pt x="2569" y="341"/>
                </a:lnTo>
                <a:lnTo>
                  <a:pt x="2572" y="339"/>
                </a:lnTo>
                <a:lnTo>
                  <a:pt x="2575" y="337"/>
                </a:lnTo>
                <a:lnTo>
                  <a:pt x="2581" y="333"/>
                </a:lnTo>
                <a:lnTo>
                  <a:pt x="2589" y="330"/>
                </a:lnTo>
                <a:lnTo>
                  <a:pt x="2597" y="327"/>
                </a:lnTo>
                <a:lnTo>
                  <a:pt x="2605" y="325"/>
                </a:lnTo>
                <a:lnTo>
                  <a:pt x="2614" y="324"/>
                </a:lnTo>
                <a:lnTo>
                  <a:pt x="2624" y="324"/>
                </a:lnTo>
                <a:lnTo>
                  <a:pt x="2634" y="324"/>
                </a:lnTo>
                <a:lnTo>
                  <a:pt x="2644" y="325"/>
                </a:lnTo>
                <a:lnTo>
                  <a:pt x="2652" y="327"/>
                </a:lnTo>
                <a:lnTo>
                  <a:pt x="2660" y="330"/>
                </a:lnTo>
                <a:lnTo>
                  <a:pt x="2667" y="333"/>
                </a:lnTo>
                <a:lnTo>
                  <a:pt x="2674" y="337"/>
                </a:lnTo>
                <a:lnTo>
                  <a:pt x="2680" y="341"/>
                </a:lnTo>
                <a:lnTo>
                  <a:pt x="2685" y="346"/>
                </a:lnTo>
                <a:lnTo>
                  <a:pt x="2687" y="349"/>
                </a:lnTo>
                <a:lnTo>
                  <a:pt x="2690" y="352"/>
                </a:lnTo>
                <a:lnTo>
                  <a:pt x="2694" y="358"/>
                </a:lnTo>
                <a:lnTo>
                  <a:pt x="2697" y="365"/>
                </a:lnTo>
                <a:lnTo>
                  <a:pt x="2700" y="373"/>
                </a:lnTo>
                <a:lnTo>
                  <a:pt x="2702" y="381"/>
                </a:lnTo>
                <a:lnTo>
                  <a:pt x="2703" y="389"/>
                </a:lnTo>
                <a:lnTo>
                  <a:pt x="2704" y="398"/>
                </a:lnTo>
                <a:lnTo>
                  <a:pt x="2704" y="408"/>
                </a:lnTo>
                <a:lnTo>
                  <a:pt x="2704" y="440"/>
                </a:lnTo>
                <a:lnTo>
                  <a:pt x="2544" y="440"/>
                </a:lnTo>
                <a:close/>
                <a:moveTo>
                  <a:pt x="2840" y="551"/>
                </a:moveTo>
                <a:lnTo>
                  <a:pt x="2840" y="413"/>
                </a:lnTo>
                <a:lnTo>
                  <a:pt x="2840" y="402"/>
                </a:lnTo>
                <a:lnTo>
                  <a:pt x="2839" y="391"/>
                </a:lnTo>
                <a:lnTo>
                  <a:pt x="2838" y="381"/>
                </a:lnTo>
                <a:lnTo>
                  <a:pt x="2836" y="370"/>
                </a:lnTo>
                <a:lnTo>
                  <a:pt x="2834" y="360"/>
                </a:lnTo>
                <a:lnTo>
                  <a:pt x="2831" y="350"/>
                </a:lnTo>
                <a:lnTo>
                  <a:pt x="2828" y="341"/>
                </a:lnTo>
                <a:lnTo>
                  <a:pt x="2824" y="332"/>
                </a:lnTo>
                <a:lnTo>
                  <a:pt x="2820" y="323"/>
                </a:lnTo>
                <a:lnTo>
                  <a:pt x="2816" y="314"/>
                </a:lnTo>
                <a:lnTo>
                  <a:pt x="2811" y="306"/>
                </a:lnTo>
                <a:lnTo>
                  <a:pt x="2805" y="297"/>
                </a:lnTo>
                <a:lnTo>
                  <a:pt x="2800" y="290"/>
                </a:lnTo>
                <a:lnTo>
                  <a:pt x="2793" y="282"/>
                </a:lnTo>
                <a:lnTo>
                  <a:pt x="2787" y="275"/>
                </a:lnTo>
                <a:lnTo>
                  <a:pt x="2780" y="268"/>
                </a:lnTo>
                <a:lnTo>
                  <a:pt x="2772" y="262"/>
                </a:lnTo>
                <a:lnTo>
                  <a:pt x="2765" y="256"/>
                </a:lnTo>
                <a:lnTo>
                  <a:pt x="2757" y="250"/>
                </a:lnTo>
                <a:lnTo>
                  <a:pt x="2748" y="245"/>
                </a:lnTo>
                <a:lnTo>
                  <a:pt x="2740" y="240"/>
                </a:lnTo>
                <a:lnTo>
                  <a:pt x="2730" y="236"/>
                </a:lnTo>
                <a:lnTo>
                  <a:pt x="2721" y="232"/>
                </a:lnTo>
                <a:lnTo>
                  <a:pt x="2711" y="228"/>
                </a:lnTo>
                <a:lnTo>
                  <a:pt x="2701" y="225"/>
                </a:lnTo>
                <a:lnTo>
                  <a:pt x="2691" y="222"/>
                </a:lnTo>
                <a:lnTo>
                  <a:pt x="2681" y="219"/>
                </a:lnTo>
                <a:lnTo>
                  <a:pt x="2670" y="217"/>
                </a:lnTo>
                <a:lnTo>
                  <a:pt x="2659" y="216"/>
                </a:lnTo>
                <a:lnTo>
                  <a:pt x="2648" y="214"/>
                </a:lnTo>
                <a:lnTo>
                  <a:pt x="2636" y="214"/>
                </a:lnTo>
                <a:lnTo>
                  <a:pt x="2624" y="214"/>
                </a:lnTo>
                <a:lnTo>
                  <a:pt x="2612" y="214"/>
                </a:lnTo>
                <a:lnTo>
                  <a:pt x="2601" y="214"/>
                </a:lnTo>
                <a:lnTo>
                  <a:pt x="2589" y="216"/>
                </a:lnTo>
                <a:lnTo>
                  <a:pt x="2578" y="217"/>
                </a:lnTo>
                <a:lnTo>
                  <a:pt x="2567" y="219"/>
                </a:lnTo>
                <a:lnTo>
                  <a:pt x="2556" y="222"/>
                </a:lnTo>
                <a:lnTo>
                  <a:pt x="2546" y="225"/>
                </a:lnTo>
                <a:lnTo>
                  <a:pt x="2536" y="228"/>
                </a:lnTo>
                <a:lnTo>
                  <a:pt x="2526" y="232"/>
                </a:lnTo>
                <a:lnTo>
                  <a:pt x="2517" y="236"/>
                </a:lnTo>
                <a:lnTo>
                  <a:pt x="2508" y="241"/>
                </a:lnTo>
                <a:lnTo>
                  <a:pt x="2499" y="246"/>
                </a:lnTo>
                <a:lnTo>
                  <a:pt x="2491" y="251"/>
                </a:lnTo>
                <a:lnTo>
                  <a:pt x="2483" y="257"/>
                </a:lnTo>
                <a:lnTo>
                  <a:pt x="2475" y="263"/>
                </a:lnTo>
                <a:lnTo>
                  <a:pt x="2468" y="270"/>
                </a:lnTo>
                <a:lnTo>
                  <a:pt x="2461" y="277"/>
                </a:lnTo>
                <a:lnTo>
                  <a:pt x="2454" y="284"/>
                </a:lnTo>
                <a:lnTo>
                  <a:pt x="2451" y="288"/>
                </a:lnTo>
                <a:lnTo>
                  <a:pt x="2448" y="292"/>
                </a:lnTo>
                <a:lnTo>
                  <a:pt x="2443" y="300"/>
                </a:lnTo>
                <a:lnTo>
                  <a:pt x="2437" y="308"/>
                </a:lnTo>
                <a:lnTo>
                  <a:pt x="2432" y="317"/>
                </a:lnTo>
                <a:lnTo>
                  <a:pt x="2428" y="326"/>
                </a:lnTo>
                <a:lnTo>
                  <a:pt x="2424" y="335"/>
                </a:lnTo>
                <a:lnTo>
                  <a:pt x="2420" y="345"/>
                </a:lnTo>
                <a:lnTo>
                  <a:pt x="2417" y="355"/>
                </a:lnTo>
                <a:lnTo>
                  <a:pt x="2415" y="365"/>
                </a:lnTo>
                <a:lnTo>
                  <a:pt x="2412" y="376"/>
                </a:lnTo>
                <a:lnTo>
                  <a:pt x="2411" y="387"/>
                </a:lnTo>
                <a:lnTo>
                  <a:pt x="2409" y="398"/>
                </a:lnTo>
                <a:lnTo>
                  <a:pt x="2409" y="410"/>
                </a:lnTo>
                <a:lnTo>
                  <a:pt x="2408" y="422"/>
                </a:lnTo>
                <a:lnTo>
                  <a:pt x="2408" y="614"/>
                </a:lnTo>
                <a:lnTo>
                  <a:pt x="2409" y="626"/>
                </a:lnTo>
                <a:lnTo>
                  <a:pt x="2409" y="638"/>
                </a:lnTo>
                <a:lnTo>
                  <a:pt x="2411" y="649"/>
                </a:lnTo>
                <a:lnTo>
                  <a:pt x="2412" y="660"/>
                </a:lnTo>
                <a:lnTo>
                  <a:pt x="2415" y="671"/>
                </a:lnTo>
                <a:lnTo>
                  <a:pt x="2417" y="681"/>
                </a:lnTo>
                <a:lnTo>
                  <a:pt x="2420" y="691"/>
                </a:lnTo>
                <a:lnTo>
                  <a:pt x="2424" y="701"/>
                </a:lnTo>
                <a:lnTo>
                  <a:pt x="2428" y="710"/>
                </a:lnTo>
                <a:lnTo>
                  <a:pt x="2432" y="720"/>
                </a:lnTo>
                <a:lnTo>
                  <a:pt x="2437" y="728"/>
                </a:lnTo>
                <a:lnTo>
                  <a:pt x="2443" y="737"/>
                </a:lnTo>
                <a:lnTo>
                  <a:pt x="2448" y="746"/>
                </a:lnTo>
                <a:lnTo>
                  <a:pt x="2454" y="753"/>
                </a:lnTo>
                <a:lnTo>
                  <a:pt x="2461" y="761"/>
                </a:lnTo>
                <a:lnTo>
                  <a:pt x="2468" y="768"/>
                </a:lnTo>
                <a:lnTo>
                  <a:pt x="2475" y="774"/>
                </a:lnTo>
                <a:lnTo>
                  <a:pt x="2483" y="780"/>
                </a:lnTo>
                <a:lnTo>
                  <a:pt x="2491" y="786"/>
                </a:lnTo>
                <a:lnTo>
                  <a:pt x="2499" y="792"/>
                </a:lnTo>
                <a:lnTo>
                  <a:pt x="2508" y="797"/>
                </a:lnTo>
                <a:lnTo>
                  <a:pt x="2517" y="801"/>
                </a:lnTo>
                <a:lnTo>
                  <a:pt x="2526" y="805"/>
                </a:lnTo>
                <a:lnTo>
                  <a:pt x="2536" y="809"/>
                </a:lnTo>
                <a:lnTo>
                  <a:pt x="2546" y="813"/>
                </a:lnTo>
                <a:lnTo>
                  <a:pt x="2556" y="815"/>
                </a:lnTo>
                <a:lnTo>
                  <a:pt x="2567" y="818"/>
                </a:lnTo>
                <a:lnTo>
                  <a:pt x="2578" y="820"/>
                </a:lnTo>
                <a:lnTo>
                  <a:pt x="2589" y="822"/>
                </a:lnTo>
                <a:lnTo>
                  <a:pt x="2601" y="823"/>
                </a:lnTo>
                <a:lnTo>
                  <a:pt x="2612" y="823"/>
                </a:lnTo>
                <a:lnTo>
                  <a:pt x="2624" y="824"/>
                </a:lnTo>
                <a:lnTo>
                  <a:pt x="2637" y="823"/>
                </a:lnTo>
                <a:lnTo>
                  <a:pt x="2649" y="823"/>
                </a:lnTo>
                <a:lnTo>
                  <a:pt x="2661" y="822"/>
                </a:lnTo>
                <a:lnTo>
                  <a:pt x="2673" y="820"/>
                </a:lnTo>
                <a:lnTo>
                  <a:pt x="2684" y="819"/>
                </a:lnTo>
                <a:lnTo>
                  <a:pt x="2695" y="816"/>
                </a:lnTo>
                <a:lnTo>
                  <a:pt x="2705" y="814"/>
                </a:lnTo>
                <a:lnTo>
                  <a:pt x="2715" y="811"/>
                </a:lnTo>
                <a:lnTo>
                  <a:pt x="2725" y="807"/>
                </a:lnTo>
                <a:lnTo>
                  <a:pt x="2734" y="803"/>
                </a:lnTo>
                <a:lnTo>
                  <a:pt x="2743" y="799"/>
                </a:lnTo>
                <a:lnTo>
                  <a:pt x="2751" y="795"/>
                </a:lnTo>
                <a:lnTo>
                  <a:pt x="2759" y="790"/>
                </a:lnTo>
                <a:lnTo>
                  <a:pt x="2767" y="785"/>
                </a:lnTo>
                <a:lnTo>
                  <a:pt x="2774" y="779"/>
                </a:lnTo>
                <a:lnTo>
                  <a:pt x="2781" y="773"/>
                </a:lnTo>
                <a:lnTo>
                  <a:pt x="2788" y="767"/>
                </a:lnTo>
                <a:lnTo>
                  <a:pt x="2794" y="760"/>
                </a:lnTo>
                <a:lnTo>
                  <a:pt x="2800" y="753"/>
                </a:lnTo>
                <a:lnTo>
                  <a:pt x="2805" y="745"/>
                </a:lnTo>
                <a:lnTo>
                  <a:pt x="2810" y="737"/>
                </a:lnTo>
                <a:lnTo>
                  <a:pt x="2815" y="729"/>
                </a:lnTo>
                <a:lnTo>
                  <a:pt x="2819" y="720"/>
                </a:lnTo>
                <a:lnTo>
                  <a:pt x="2823" y="712"/>
                </a:lnTo>
                <a:lnTo>
                  <a:pt x="2827" y="702"/>
                </a:lnTo>
                <a:lnTo>
                  <a:pt x="2830" y="693"/>
                </a:lnTo>
                <a:lnTo>
                  <a:pt x="2833" y="683"/>
                </a:lnTo>
                <a:lnTo>
                  <a:pt x="2834" y="678"/>
                </a:lnTo>
                <a:lnTo>
                  <a:pt x="2835" y="673"/>
                </a:lnTo>
                <a:lnTo>
                  <a:pt x="2837" y="663"/>
                </a:lnTo>
                <a:lnTo>
                  <a:pt x="2838" y="653"/>
                </a:lnTo>
                <a:lnTo>
                  <a:pt x="2840" y="642"/>
                </a:lnTo>
                <a:lnTo>
                  <a:pt x="2840" y="630"/>
                </a:lnTo>
                <a:lnTo>
                  <a:pt x="2704" y="630"/>
                </a:lnTo>
                <a:lnTo>
                  <a:pt x="2704" y="639"/>
                </a:lnTo>
                <a:lnTo>
                  <a:pt x="2703" y="647"/>
                </a:lnTo>
                <a:lnTo>
                  <a:pt x="2703" y="651"/>
                </a:lnTo>
                <a:lnTo>
                  <a:pt x="2702" y="655"/>
                </a:lnTo>
                <a:lnTo>
                  <a:pt x="2700" y="662"/>
                </a:lnTo>
                <a:lnTo>
                  <a:pt x="2697" y="670"/>
                </a:lnTo>
                <a:lnTo>
                  <a:pt x="2694" y="676"/>
                </a:lnTo>
                <a:lnTo>
                  <a:pt x="2690" y="683"/>
                </a:lnTo>
                <a:lnTo>
                  <a:pt x="2688" y="686"/>
                </a:lnTo>
                <a:lnTo>
                  <a:pt x="2686" y="688"/>
                </a:lnTo>
                <a:lnTo>
                  <a:pt x="2681" y="694"/>
                </a:lnTo>
                <a:lnTo>
                  <a:pt x="2675" y="699"/>
                </a:lnTo>
                <a:lnTo>
                  <a:pt x="2668" y="703"/>
                </a:lnTo>
                <a:lnTo>
                  <a:pt x="2661" y="706"/>
                </a:lnTo>
                <a:lnTo>
                  <a:pt x="2653" y="709"/>
                </a:lnTo>
                <a:lnTo>
                  <a:pt x="2644" y="711"/>
                </a:lnTo>
                <a:lnTo>
                  <a:pt x="2635" y="712"/>
                </a:lnTo>
                <a:lnTo>
                  <a:pt x="2624" y="713"/>
                </a:lnTo>
                <a:lnTo>
                  <a:pt x="2616" y="712"/>
                </a:lnTo>
                <a:lnTo>
                  <a:pt x="2608" y="711"/>
                </a:lnTo>
                <a:lnTo>
                  <a:pt x="2600" y="710"/>
                </a:lnTo>
                <a:lnTo>
                  <a:pt x="2593" y="708"/>
                </a:lnTo>
                <a:lnTo>
                  <a:pt x="2586" y="705"/>
                </a:lnTo>
                <a:lnTo>
                  <a:pt x="2579" y="701"/>
                </a:lnTo>
                <a:lnTo>
                  <a:pt x="2573" y="697"/>
                </a:lnTo>
                <a:lnTo>
                  <a:pt x="2567" y="692"/>
                </a:lnTo>
                <a:lnTo>
                  <a:pt x="2562" y="687"/>
                </a:lnTo>
                <a:lnTo>
                  <a:pt x="2558" y="681"/>
                </a:lnTo>
                <a:lnTo>
                  <a:pt x="2554" y="674"/>
                </a:lnTo>
                <a:lnTo>
                  <a:pt x="2551" y="666"/>
                </a:lnTo>
                <a:lnTo>
                  <a:pt x="2548" y="658"/>
                </a:lnTo>
                <a:lnTo>
                  <a:pt x="2546" y="649"/>
                </a:lnTo>
                <a:lnTo>
                  <a:pt x="2545" y="639"/>
                </a:lnTo>
                <a:lnTo>
                  <a:pt x="2544" y="628"/>
                </a:lnTo>
                <a:lnTo>
                  <a:pt x="2544" y="551"/>
                </a:lnTo>
                <a:lnTo>
                  <a:pt x="2840" y="551"/>
                </a:lnTo>
                <a:close/>
                <a:moveTo>
                  <a:pt x="2168" y="813"/>
                </a:moveTo>
                <a:lnTo>
                  <a:pt x="2304" y="813"/>
                </a:lnTo>
                <a:lnTo>
                  <a:pt x="2304" y="32"/>
                </a:lnTo>
                <a:lnTo>
                  <a:pt x="2168" y="32"/>
                </a:lnTo>
                <a:lnTo>
                  <a:pt x="2168" y="813"/>
                </a:lnTo>
                <a:close/>
                <a:moveTo>
                  <a:pt x="1900" y="813"/>
                </a:moveTo>
                <a:lnTo>
                  <a:pt x="2036" y="813"/>
                </a:lnTo>
                <a:lnTo>
                  <a:pt x="2036" y="32"/>
                </a:lnTo>
                <a:lnTo>
                  <a:pt x="1900" y="32"/>
                </a:lnTo>
                <a:lnTo>
                  <a:pt x="1900" y="813"/>
                </a:lnTo>
                <a:close/>
                <a:moveTo>
                  <a:pt x="1649" y="224"/>
                </a:moveTo>
                <a:lnTo>
                  <a:pt x="1649" y="668"/>
                </a:lnTo>
                <a:lnTo>
                  <a:pt x="1627" y="687"/>
                </a:lnTo>
                <a:lnTo>
                  <a:pt x="1616" y="696"/>
                </a:lnTo>
                <a:lnTo>
                  <a:pt x="1605" y="704"/>
                </a:lnTo>
                <a:lnTo>
                  <a:pt x="1593" y="711"/>
                </a:lnTo>
                <a:lnTo>
                  <a:pt x="1582" y="717"/>
                </a:lnTo>
                <a:lnTo>
                  <a:pt x="1577" y="718"/>
                </a:lnTo>
                <a:lnTo>
                  <a:pt x="1571" y="720"/>
                </a:lnTo>
                <a:lnTo>
                  <a:pt x="1566" y="721"/>
                </a:lnTo>
                <a:lnTo>
                  <a:pt x="1561" y="721"/>
                </a:lnTo>
                <a:lnTo>
                  <a:pt x="1554" y="721"/>
                </a:lnTo>
                <a:lnTo>
                  <a:pt x="1548" y="720"/>
                </a:lnTo>
                <a:lnTo>
                  <a:pt x="1542" y="718"/>
                </a:lnTo>
                <a:lnTo>
                  <a:pt x="1537" y="716"/>
                </a:lnTo>
                <a:lnTo>
                  <a:pt x="1533" y="714"/>
                </a:lnTo>
                <a:lnTo>
                  <a:pt x="1529" y="711"/>
                </a:lnTo>
                <a:lnTo>
                  <a:pt x="1525" y="707"/>
                </a:lnTo>
                <a:lnTo>
                  <a:pt x="1522" y="703"/>
                </a:lnTo>
                <a:lnTo>
                  <a:pt x="1519" y="699"/>
                </a:lnTo>
                <a:lnTo>
                  <a:pt x="1517" y="694"/>
                </a:lnTo>
                <a:lnTo>
                  <a:pt x="1515" y="689"/>
                </a:lnTo>
                <a:lnTo>
                  <a:pt x="1514" y="683"/>
                </a:lnTo>
                <a:lnTo>
                  <a:pt x="1512" y="677"/>
                </a:lnTo>
                <a:lnTo>
                  <a:pt x="1512" y="670"/>
                </a:lnTo>
                <a:lnTo>
                  <a:pt x="1511" y="663"/>
                </a:lnTo>
                <a:lnTo>
                  <a:pt x="1511" y="656"/>
                </a:lnTo>
                <a:lnTo>
                  <a:pt x="1511" y="224"/>
                </a:lnTo>
                <a:lnTo>
                  <a:pt x="1375" y="224"/>
                </a:lnTo>
                <a:lnTo>
                  <a:pt x="1375" y="671"/>
                </a:lnTo>
                <a:lnTo>
                  <a:pt x="1375" y="691"/>
                </a:lnTo>
                <a:lnTo>
                  <a:pt x="1376" y="700"/>
                </a:lnTo>
                <a:lnTo>
                  <a:pt x="1377" y="709"/>
                </a:lnTo>
                <a:lnTo>
                  <a:pt x="1379" y="726"/>
                </a:lnTo>
                <a:lnTo>
                  <a:pt x="1383" y="741"/>
                </a:lnTo>
                <a:lnTo>
                  <a:pt x="1385" y="749"/>
                </a:lnTo>
                <a:lnTo>
                  <a:pt x="1387" y="756"/>
                </a:lnTo>
                <a:lnTo>
                  <a:pt x="1390" y="762"/>
                </a:lnTo>
                <a:lnTo>
                  <a:pt x="1393" y="768"/>
                </a:lnTo>
                <a:lnTo>
                  <a:pt x="1396" y="774"/>
                </a:lnTo>
                <a:lnTo>
                  <a:pt x="1399" y="779"/>
                </a:lnTo>
                <a:lnTo>
                  <a:pt x="1403" y="784"/>
                </a:lnTo>
                <a:lnTo>
                  <a:pt x="1407" y="789"/>
                </a:lnTo>
                <a:lnTo>
                  <a:pt x="1415" y="797"/>
                </a:lnTo>
                <a:lnTo>
                  <a:pt x="1420" y="801"/>
                </a:lnTo>
                <a:lnTo>
                  <a:pt x="1425" y="805"/>
                </a:lnTo>
                <a:lnTo>
                  <a:pt x="1430" y="808"/>
                </a:lnTo>
                <a:lnTo>
                  <a:pt x="1435" y="811"/>
                </a:lnTo>
                <a:lnTo>
                  <a:pt x="1441" y="813"/>
                </a:lnTo>
                <a:lnTo>
                  <a:pt x="1446" y="815"/>
                </a:lnTo>
                <a:lnTo>
                  <a:pt x="1452" y="817"/>
                </a:lnTo>
                <a:lnTo>
                  <a:pt x="1459" y="819"/>
                </a:lnTo>
                <a:lnTo>
                  <a:pt x="1465" y="820"/>
                </a:lnTo>
                <a:lnTo>
                  <a:pt x="1472" y="822"/>
                </a:lnTo>
                <a:lnTo>
                  <a:pt x="1479" y="823"/>
                </a:lnTo>
                <a:lnTo>
                  <a:pt x="1486" y="823"/>
                </a:lnTo>
                <a:lnTo>
                  <a:pt x="1501" y="824"/>
                </a:lnTo>
                <a:lnTo>
                  <a:pt x="1512" y="823"/>
                </a:lnTo>
                <a:lnTo>
                  <a:pt x="1522" y="822"/>
                </a:lnTo>
                <a:lnTo>
                  <a:pt x="1532" y="820"/>
                </a:lnTo>
                <a:lnTo>
                  <a:pt x="1542" y="818"/>
                </a:lnTo>
                <a:lnTo>
                  <a:pt x="1551" y="814"/>
                </a:lnTo>
                <a:lnTo>
                  <a:pt x="1561" y="810"/>
                </a:lnTo>
                <a:lnTo>
                  <a:pt x="1570" y="806"/>
                </a:lnTo>
                <a:lnTo>
                  <a:pt x="1580" y="801"/>
                </a:lnTo>
                <a:lnTo>
                  <a:pt x="1589" y="795"/>
                </a:lnTo>
                <a:lnTo>
                  <a:pt x="1598" y="790"/>
                </a:lnTo>
                <a:lnTo>
                  <a:pt x="1607" y="783"/>
                </a:lnTo>
                <a:lnTo>
                  <a:pt x="1617" y="776"/>
                </a:lnTo>
                <a:lnTo>
                  <a:pt x="1626" y="769"/>
                </a:lnTo>
                <a:lnTo>
                  <a:pt x="1635" y="762"/>
                </a:lnTo>
                <a:lnTo>
                  <a:pt x="1654" y="746"/>
                </a:lnTo>
                <a:lnTo>
                  <a:pt x="1654" y="813"/>
                </a:lnTo>
                <a:lnTo>
                  <a:pt x="1785" y="813"/>
                </a:lnTo>
                <a:lnTo>
                  <a:pt x="1785" y="224"/>
                </a:lnTo>
                <a:lnTo>
                  <a:pt x="1649" y="224"/>
                </a:lnTo>
                <a:close/>
                <a:moveTo>
                  <a:pt x="1003" y="813"/>
                </a:moveTo>
                <a:lnTo>
                  <a:pt x="1003" y="368"/>
                </a:lnTo>
                <a:lnTo>
                  <a:pt x="1026" y="349"/>
                </a:lnTo>
                <a:lnTo>
                  <a:pt x="1037" y="340"/>
                </a:lnTo>
                <a:lnTo>
                  <a:pt x="1048" y="332"/>
                </a:lnTo>
                <a:lnTo>
                  <a:pt x="1059" y="325"/>
                </a:lnTo>
                <a:lnTo>
                  <a:pt x="1070" y="320"/>
                </a:lnTo>
                <a:lnTo>
                  <a:pt x="1076" y="318"/>
                </a:lnTo>
                <a:lnTo>
                  <a:pt x="1081" y="316"/>
                </a:lnTo>
                <a:lnTo>
                  <a:pt x="1087" y="315"/>
                </a:lnTo>
                <a:lnTo>
                  <a:pt x="1092" y="315"/>
                </a:lnTo>
                <a:lnTo>
                  <a:pt x="1099" y="315"/>
                </a:lnTo>
                <a:lnTo>
                  <a:pt x="1105" y="316"/>
                </a:lnTo>
                <a:lnTo>
                  <a:pt x="1110" y="318"/>
                </a:lnTo>
                <a:lnTo>
                  <a:pt x="1115" y="320"/>
                </a:lnTo>
                <a:lnTo>
                  <a:pt x="1120" y="322"/>
                </a:lnTo>
                <a:lnTo>
                  <a:pt x="1124" y="325"/>
                </a:lnTo>
                <a:lnTo>
                  <a:pt x="1127" y="329"/>
                </a:lnTo>
                <a:lnTo>
                  <a:pt x="1131" y="333"/>
                </a:lnTo>
                <a:lnTo>
                  <a:pt x="1133" y="337"/>
                </a:lnTo>
                <a:lnTo>
                  <a:pt x="1136" y="342"/>
                </a:lnTo>
                <a:lnTo>
                  <a:pt x="1137" y="348"/>
                </a:lnTo>
                <a:lnTo>
                  <a:pt x="1139" y="353"/>
                </a:lnTo>
                <a:lnTo>
                  <a:pt x="1140" y="359"/>
                </a:lnTo>
                <a:lnTo>
                  <a:pt x="1141" y="366"/>
                </a:lnTo>
                <a:lnTo>
                  <a:pt x="1141" y="373"/>
                </a:lnTo>
                <a:lnTo>
                  <a:pt x="1142" y="380"/>
                </a:lnTo>
                <a:lnTo>
                  <a:pt x="1142" y="813"/>
                </a:lnTo>
                <a:lnTo>
                  <a:pt x="1278" y="813"/>
                </a:lnTo>
                <a:lnTo>
                  <a:pt x="1278" y="365"/>
                </a:lnTo>
                <a:lnTo>
                  <a:pt x="1277" y="345"/>
                </a:lnTo>
                <a:lnTo>
                  <a:pt x="1277" y="336"/>
                </a:lnTo>
                <a:lnTo>
                  <a:pt x="1276" y="327"/>
                </a:lnTo>
                <a:lnTo>
                  <a:pt x="1273" y="310"/>
                </a:lnTo>
                <a:lnTo>
                  <a:pt x="1270" y="295"/>
                </a:lnTo>
                <a:lnTo>
                  <a:pt x="1267" y="288"/>
                </a:lnTo>
                <a:lnTo>
                  <a:pt x="1265" y="281"/>
                </a:lnTo>
                <a:lnTo>
                  <a:pt x="1262" y="275"/>
                </a:lnTo>
                <a:lnTo>
                  <a:pt x="1260" y="269"/>
                </a:lnTo>
                <a:lnTo>
                  <a:pt x="1257" y="263"/>
                </a:lnTo>
                <a:lnTo>
                  <a:pt x="1253" y="258"/>
                </a:lnTo>
                <a:lnTo>
                  <a:pt x="1250" y="253"/>
                </a:lnTo>
                <a:lnTo>
                  <a:pt x="1246" y="248"/>
                </a:lnTo>
                <a:lnTo>
                  <a:pt x="1237" y="240"/>
                </a:lnTo>
                <a:lnTo>
                  <a:pt x="1233" y="236"/>
                </a:lnTo>
                <a:lnTo>
                  <a:pt x="1228" y="233"/>
                </a:lnTo>
                <a:lnTo>
                  <a:pt x="1223" y="229"/>
                </a:lnTo>
                <a:lnTo>
                  <a:pt x="1217" y="227"/>
                </a:lnTo>
                <a:lnTo>
                  <a:pt x="1212" y="224"/>
                </a:lnTo>
                <a:lnTo>
                  <a:pt x="1206" y="222"/>
                </a:lnTo>
                <a:lnTo>
                  <a:pt x="1200" y="220"/>
                </a:lnTo>
                <a:lnTo>
                  <a:pt x="1194" y="218"/>
                </a:lnTo>
                <a:lnTo>
                  <a:pt x="1187" y="217"/>
                </a:lnTo>
                <a:lnTo>
                  <a:pt x="1181" y="216"/>
                </a:lnTo>
                <a:lnTo>
                  <a:pt x="1174" y="215"/>
                </a:lnTo>
                <a:lnTo>
                  <a:pt x="1166" y="214"/>
                </a:lnTo>
                <a:lnTo>
                  <a:pt x="1151" y="214"/>
                </a:lnTo>
                <a:lnTo>
                  <a:pt x="1141" y="214"/>
                </a:lnTo>
                <a:lnTo>
                  <a:pt x="1131" y="215"/>
                </a:lnTo>
                <a:lnTo>
                  <a:pt x="1121" y="217"/>
                </a:lnTo>
                <a:lnTo>
                  <a:pt x="1111" y="220"/>
                </a:lnTo>
                <a:lnTo>
                  <a:pt x="1101" y="223"/>
                </a:lnTo>
                <a:lnTo>
                  <a:pt x="1092" y="227"/>
                </a:lnTo>
                <a:lnTo>
                  <a:pt x="1082" y="231"/>
                </a:lnTo>
                <a:lnTo>
                  <a:pt x="1073" y="236"/>
                </a:lnTo>
                <a:lnTo>
                  <a:pt x="1063" y="242"/>
                </a:lnTo>
                <a:lnTo>
                  <a:pt x="1054" y="248"/>
                </a:lnTo>
                <a:lnTo>
                  <a:pt x="1045" y="254"/>
                </a:lnTo>
                <a:lnTo>
                  <a:pt x="1036" y="261"/>
                </a:lnTo>
                <a:lnTo>
                  <a:pt x="1027" y="268"/>
                </a:lnTo>
                <a:lnTo>
                  <a:pt x="1018" y="276"/>
                </a:lnTo>
                <a:lnTo>
                  <a:pt x="999" y="291"/>
                </a:lnTo>
                <a:lnTo>
                  <a:pt x="999" y="224"/>
                </a:lnTo>
                <a:lnTo>
                  <a:pt x="867" y="224"/>
                </a:lnTo>
                <a:lnTo>
                  <a:pt x="867" y="813"/>
                </a:lnTo>
                <a:lnTo>
                  <a:pt x="1003" y="813"/>
                </a:lnTo>
                <a:close/>
                <a:moveTo>
                  <a:pt x="752" y="0"/>
                </a:moveTo>
                <a:lnTo>
                  <a:pt x="616" y="0"/>
                </a:lnTo>
                <a:lnTo>
                  <a:pt x="616" y="123"/>
                </a:lnTo>
                <a:lnTo>
                  <a:pt x="752" y="123"/>
                </a:lnTo>
                <a:lnTo>
                  <a:pt x="752" y="0"/>
                </a:lnTo>
                <a:close/>
                <a:moveTo>
                  <a:pt x="616" y="813"/>
                </a:moveTo>
                <a:lnTo>
                  <a:pt x="752" y="813"/>
                </a:lnTo>
                <a:lnTo>
                  <a:pt x="752" y="224"/>
                </a:lnTo>
                <a:lnTo>
                  <a:pt x="616" y="224"/>
                </a:lnTo>
                <a:lnTo>
                  <a:pt x="616" y="813"/>
                </a:lnTo>
                <a:close/>
                <a:moveTo>
                  <a:pt x="496" y="210"/>
                </a:moveTo>
                <a:lnTo>
                  <a:pt x="493" y="200"/>
                </a:lnTo>
                <a:lnTo>
                  <a:pt x="490" y="190"/>
                </a:lnTo>
                <a:lnTo>
                  <a:pt x="487" y="180"/>
                </a:lnTo>
                <a:lnTo>
                  <a:pt x="484" y="171"/>
                </a:lnTo>
                <a:lnTo>
                  <a:pt x="475" y="152"/>
                </a:lnTo>
                <a:lnTo>
                  <a:pt x="466" y="134"/>
                </a:lnTo>
                <a:lnTo>
                  <a:pt x="461" y="126"/>
                </a:lnTo>
                <a:lnTo>
                  <a:pt x="455" y="118"/>
                </a:lnTo>
                <a:lnTo>
                  <a:pt x="450" y="110"/>
                </a:lnTo>
                <a:lnTo>
                  <a:pt x="444" y="102"/>
                </a:lnTo>
                <a:lnTo>
                  <a:pt x="437" y="95"/>
                </a:lnTo>
                <a:lnTo>
                  <a:pt x="430" y="88"/>
                </a:lnTo>
                <a:lnTo>
                  <a:pt x="423" y="81"/>
                </a:lnTo>
                <a:lnTo>
                  <a:pt x="416" y="74"/>
                </a:lnTo>
                <a:lnTo>
                  <a:pt x="412" y="71"/>
                </a:lnTo>
                <a:lnTo>
                  <a:pt x="408" y="68"/>
                </a:lnTo>
                <a:lnTo>
                  <a:pt x="400" y="63"/>
                </a:lnTo>
                <a:lnTo>
                  <a:pt x="392" y="57"/>
                </a:lnTo>
                <a:lnTo>
                  <a:pt x="383" y="52"/>
                </a:lnTo>
                <a:lnTo>
                  <a:pt x="375" y="47"/>
                </a:lnTo>
                <a:lnTo>
                  <a:pt x="365" y="43"/>
                </a:lnTo>
                <a:lnTo>
                  <a:pt x="356" y="39"/>
                </a:lnTo>
                <a:lnTo>
                  <a:pt x="346" y="35"/>
                </a:lnTo>
                <a:lnTo>
                  <a:pt x="336" y="32"/>
                </a:lnTo>
                <a:lnTo>
                  <a:pt x="325" y="29"/>
                </a:lnTo>
                <a:lnTo>
                  <a:pt x="315" y="27"/>
                </a:lnTo>
                <a:lnTo>
                  <a:pt x="303" y="25"/>
                </a:lnTo>
                <a:lnTo>
                  <a:pt x="292" y="23"/>
                </a:lnTo>
                <a:lnTo>
                  <a:pt x="280" y="22"/>
                </a:lnTo>
                <a:lnTo>
                  <a:pt x="268" y="22"/>
                </a:lnTo>
                <a:lnTo>
                  <a:pt x="256" y="21"/>
                </a:lnTo>
                <a:lnTo>
                  <a:pt x="242" y="22"/>
                </a:lnTo>
                <a:lnTo>
                  <a:pt x="228" y="22"/>
                </a:lnTo>
                <a:lnTo>
                  <a:pt x="215" y="23"/>
                </a:lnTo>
                <a:lnTo>
                  <a:pt x="202" y="25"/>
                </a:lnTo>
                <a:lnTo>
                  <a:pt x="195" y="26"/>
                </a:lnTo>
                <a:lnTo>
                  <a:pt x="189" y="27"/>
                </a:lnTo>
                <a:lnTo>
                  <a:pt x="177" y="30"/>
                </a:lnTo>
                <a:lnTo>
                  <a:pt x="165" y="33"/>
                </a:lnTo>
                <a:lnTo>
                  <a:pt x="154" y="37"/>
                </a:lnTo>
                <a:lnTo>
                  <a:pt x="144" y="41"/>
                </a:lnTo>
                <a:lnTo>
                  <a:pt x="138" y="43"/>
                </a:lnTo>
                <a:lnTo>
                  <a:pt x="133" y="45"/>
                </a:lnTo>
                <a:lnTo>
                  <a:pt x="123" y="50"/>
                </a:lnTo>
                <a:lnTo>
                  <a:pt x="114" y="55"/>
                </a:lnTo>
                <a:lnTo>
                  <a:pt x="105" y="61"/>
                </a:lnTo>
                <a:lnTo>
                  <a:pt x="97" y="67"/>
                </a:lnTo>
                <a:lnTo>
                  <a:pt x="89" y="73"/>
                </a:lnTo>
                <a:lnTo>
                  <a:pt x="85" y="77"/>
                </a:lnTo>
                <a:lnTo>
                  <a:pt x="81" y="80"/>
                </a:lnTo>
                <a:lnTo>
                  <a:pt x="74" y="87"/>
                </a:lnTo>
                <a:lnTo>
                  <a:pt x="67" y="95"/>
                </a:lnTo>
                <a:lnTo>
                  <a:pt x="61" y="103"/>
                </a:lnTo>
                <a:lnTo>
                  <a:pt x="55" y="112"/>
                </a:lnTo>
                <a:lnTo>
                  <a:pt x="50" y="120"/>
                </a:lnTo>
                <a:lnTo>
                  <a:pt x="45" y="130"/>
                </a:lnTo>
                <a:lnTo>
                  <a:pt x="41" y="139"/>
                </a:lnTo>
                <a:lnTo>
                  <a:pt x="37" y="149"/>
                </a:lnTo>
                <a:lnTo>
                  <a:pt x="33" y="159"/>
                </a:lnTo>
                <a:lnTo>
                  <a:pt x="30" y="170"/>
                </a:lnTo>
                <a:lnTo>
                  <a:pt x="28" y="180"/>
                </a:lnTo>
                <a:lnTo>
                  <a:pt x="25" y="192"/>
                </a:lnTo>
                <a:lnTo>
                  <a:pt x="24" y="203"/>
                </a:lnTo>
                <a:lnTo>
                  <a:pt x="23" y="215"/>
                </a:lnTo>
                <a:lnTo>
                  <a:pt x="22" y="227"/>
                </a:lnTo>
                <a:lnTo>
                  <a:pt x="22" y="239"/>
                </a:lnTo>
                <a:lnTo>
                  <a:pt x="22" y="250"/>
                </a:lnTo>
                <a:lnTo>
                  <a:pt x="23" y="259"/>
                </a:lnTo>
                <a:lnTo>
                  <a:pt x="24" y="269"/>
                </a:lnTo>
                <a:lnTo>
                  <a:pt x="25" y="278"/>
                </a:lnTo>
                <a:lnTo>
                  <a:pt x="28" y="287"/>
                </a:lnTo>
                <a:lnTo>
                  <a:pt x="30" y="295"/>
                </a:lnTo>
                <a:lnTo>
                  <a:pt x="33" y="304"/>
                </a:lnTo>
                <a:lnTo>
                  <a:pt x="36" y="312"/>
                </a:lnTo>
                <a:lnTo>
                  <a:pt x="40" y="320"/>
                </a:lnTo>
                <a:lnTo>
                  <a:pt x="44" y="327"/>
                </a:lnTo>
                <a:lnTo>
                  <a:pt x="52" y="342"/>
                </a:lnTo>
                <a:lnTo>
                  <a:pt x="57" y="349"/>
                </a:lnTo>
                <a:lnTo>
                  <a:pt x="63" y="355"/>
                </a:lnTo>
                <a:lnTo>
                  <a:pt x="68" y="362"/>
                </a:lnTo>
                <a:lnTo>
                  <a:pt x="74" y="368"/>
                </a:lnTo>
                <a:lnTo>
                  <a:pt x="80" y="374"/>
                </a:lnTo>
                <a:lnTo>
                  <a:pt x="86" y="380"/>
                </a:lnTo>
                <a:lnTo>
                  <a:pt x="99" y="392"/>
                </a:lnTo>
                <a:lnTo>
                  <a:pt x="113" y="403"/>
                </a:lnTo>
                <a:lnTo>
                  <a:pt x="127" y="413"/>
                </a:lnTo>
                <a:lnTo>
                  <a:pt x="142" y="423"/>
                </a:lnTo>
                <a:lnTo>
                  <a:pt x="157" y="432"/>
                </a:lnTo>
                <a:lnTo>
                  <a:pt x="172" y="441"/>
                </a:lnTo>
                <a:lnTo>
                  <a:pt x="188" y="450"/>
                </a:lnTo>
                <a:lnTo>
                  <a:pt x="219" y="467"/>
                </a:lnTo>
                <a:lnTo>
                  <a:pt x="249" y="483"/>
                </a:lnTo>
                <a:lnTo>
                  <a:pt x="263" y="492"/>
                </a:lnTo>
                <a:lnTo>
                  <a:pt x="277" y="500"/>
                </a:lnTo>
                <a:lnTo>
                  <a:pt x="290" y="509"/>
                </a:lnTo>
                <a:lnTo>
                  <a:pt x="302" y="518"/>
                </a:lnTo>
                <a:lnTo>
                  <a:pt x="308" y="523"/>
                </a:lnTo>
                <a:lnTo>
                  <a:pt x="314" y="527"/>
                </a:lnTo>
                <a:lnTo>
                  <a:pt x="319" y="532"/>
                </a:lnTo>
                <a:lnTo>
                  <a:pt x="324" y="537"/>
                </a:lnTo>
                <a:lnTo>
                  <a:pt x="328" y="542"/>
                </a:lnTo>
                <a:lnTo>
                  <a:pt x="333" y="547"/>
                </a:lnTo>
                <a:lnTo>
                  <a:pt x="336" y="552"/>
                </a:lnTo>
                <a:lnTo>
                  <a:pt x="340" y="558"/>
                </a:lnTo>
                <a:lnTo>
                  <a:pt x="343" y="563"/>
                </a:lnTo>
                <a:lnTo>
                  <a:pt x="346" y="569"/>
                </a:lnTo>
                <a:lnTo>
                  <a:pt x="349" y="575"/>
                </a:lnTo>
                <a:lnTo>
                  <a:pt x="351" y="581"/>
                </a:lnTo>
                <a:lnTo>
                  <a:pt x="352" y="587"/>
                </a:lnTo>
                <a:lnTo>
                  <a:pt x="353" y="593"/>
                </a:lnTo>
                <a:lnTo>
                  <a:pt x="354" y="600"/>
                </a:lnTo>
                <a:lnTo>
                  <a:pt x="354" y="607"/>
                </a:lnTo>
                <a:lnTo>
                  <a:pt x="354" y="617"/>
                </a:lnTo>
                <a:lnTo>
                  <a:pt x="353" y="627"/>
                </a:lnTo>
                <a:lnTo>
                  <a:pt x="352" y="632"/>
                </a:lnTo>
                <a:lnTo>
                  <a:pt x="350" y="637"/>
                </a:lnTo>
                <a:lnTo>
                  <a:pt x="347" y="646"/>
                </a:lnTo>
                <a:lnTo>
                  <a:pt x="344" y="654"/>
                </a:lnTo>
                <a:lnTo>
                  <a:pt x="339" y="662"/>
                </a:lnTo>
                <a:lnTo>
                  <a:pt x="334" y="669"/>
                </a:lnTo>
                <a:lnTo>
                  <a:pt x="328" y="675"/>
                </a:lnTo>
                <a:lnTo>
                  <a:pt x="321" y="681"/>
                </a:lnTo>
                <a:lnTo>
                  <a:pt x="314" y="686"/>
                </a:lnTo>
                <a:lnTo>
                  <a:pt x="307" y="690"/>
                </a:lnTo>
                <a:lnTo>
                  <a:pt x="299" y="693"/>
                </a:lnTo>
                <a:lnTo>
                  <a:pt x="290" y="696"/>
                </a:lnTo>
                <a:lnTo>
                  <a:pt x="281" y="698"/>
                </a:lnTo>
                <a:lnTo>
                  <a:pt x="272" y="699"/>
                </a:lnTo>
                <a:lnTo>
                  <a:pt x="263" y="700"/>
                </a:lnTo>
                <a:lnTo>
                  <a:pt x="254" y="699"/>
                </a:lnTo>
                <a:lnTo>
                  <a:pt x="246" y="698"/>
                </a:lnTo>
                <a:lnTo>
                  <a:pt x="237" y="696"/>
                </a:lnTo>
                <a:lnTo>
                  <a:pt x="228" y="693"/>
                </a:lnTo>
                <a:lnTo>
                  <a:pt x="220" y="689"/>
                </a:lnTo>
                <a:lnTo>
                  <a:pt x="215" y="687"/>
                </a:lnTo>
                <a:lnTo>
                  <a:pt x="211" y="684"/>
                </a:lnTo>
                <a:lnTo>
                  <a:pt x="203" y="678"/>
                </a:lnTo>
                <a:lnTo>
                  <a:pt x="195" y="671"/>
                </a:lnTo>
                <a:lnTo>
                  <a:pt x="187" y="663"/>
                </a:lnTo>
                <a:lnTo>
                  <a:pt x="179" y="654"/>
                </a:lnTo>
                <a:lnTo>
                  <a:pt x="173" y="643"/>
                </a:lnTo>
                <a:lnTo>
                  <a:pt x="169" y="638"/>
                </a:lnTo>
                <a:lnTo>
                  <a:pt x="166" y="632"/>
                </a:lnTo>
                <a:lnTo>
                  <a:pt x="160" y="619"/>
                </a:lnTo>
                <a:lnTo>
                  <a:pt x="155" y="605"/>
                </a:lnTo>
                <a:lnTo>
                  <a:pt x="151" y="589"/>
                </a:lnTo>
                <a:lnTo>
                  <a:pt x="147" y="572"/>
                </a:lnTo>
                <a:lnTo>
                  <a:pt x="0" y="603"/>
                </a:lnTo>
                <a:lnTo>
                  <a:pt x="8" y="631"/>
                </a:lnTo>
                <a:lnTo>
                  <a:pt x="18" y="657"/>
                </a:lnTo>
                <a:lnTo>
                  <a:pt x="23" y="669"/>
                </a:lnTo>
                <a:lnTo>
                  <a:pt x="28" y="681"/>
                </a:lnTo>
                <a:lnTo>
                  <a:pt x="34" y="692"/>
                </a:lnTo>
                <a:lnTo>
                  <a:pt x="40" y="702"/>
                </a:lnTo>
                <a:lnTo>
                  <a:pt x="46" y="713"/>
                </a:lnTo>
                <a:lnTo>
                  <a:pt x="53" y="722"/>
                </a:lnTo>
                <a:lnTo>
                  <a:pt x="59" y="731"/>
                </a:lnTo>
                <a:lnTo>
                  <a:pt x="66" y="740"/>
                </a:lnTo>
                <a:lnTo>
                  <a:pt x="74" y="749"/>
                </a:lnTo>
                <a:lnTo>
                  <a:pt x="81" y="757"/>
                </a:lnTo>
                <a:lnTo>
                  <a:pt x="97" y="772"/>
                </a:lnTo>
                <a:lnTo>
                  <a:pt x="105" y="778"/>
                </a:lnTo>
                <a:lnTo>
                  <a:pt x="114" y="784"/>
                </a:lnTo>
                <a:lnTo>
                  <a:pt x="123" y="790"/>
                </a:lnTo>
                <a:lnTo>
                  <a:pt x="132" y="795"/>
                </a:lnTo>
                <a:lnTo>
                  <a:pt x="141" y="799"/>
                </a:lnTo>
                <a:lnTo>
                  <a:pt x="150" y="804"/>
                </a:lnTo>
                <a:lnTo>
                  <a:pt x="160" y="808"/>
                </a:lnTo>
                <a:lnTo>
                  <a:pt x="170" y="811"/>
                </a:lnTo>
                <a:lnTo>
                  <a:pt x="180" y="814"/>
                </a:lnTo>
                <a:lnTo>
                  <a:pt x="190" y="817"/>
                </a:lnTo>
                <a:lnTo>
                  <a:pt x="200" y="819"/>
                </a:lnTo>
                <a:lnTo>
                  <a:pt x="211" y="821"/>
                </a:lnTo>
                <a:lnTo>
                  <a:pt x="222" y="822"/>
                </a:lnTo>
                <a:lnTo>
                  <a:pt x="233" y="823"/>
                </a:lnTo>
                <a:lnTo>
                  <a:pt x="255" y="824"/>
                </a:lnTo>
                <a:lnTo>
                  <a:pt x="269" y="823"/>
                </a:lnTo>
                <a:lnTo>
                  <a:pt x="284" y="823"/>
                </a:lnTo>
                <a:lnTo>
                  <a:pt x="297" y="821"/>
                </a:lnTo>
                <a:lnTo>
                  <a:pt x="311" y="820"/>
                </a:lnTo>
                <a:lnTo>
                  <a:pt x="324" y="817"/>
                </a:lnTo>
                <a:lnTo>
                  <a:pt x="336" y="815"/>
                </a:lnTo>
                <a:lnTo>
                  <a:pt x="348" y="811"/>
                </a:lnTo>
                <a:lnTo>
                  <a:pt x="360" y="808"/>
                </a:lnTo>
                <a:lnTo>
                  <a:pt x="371" y="804"/>
                </a:lnTo>
                <a:lnTo>
                  <a:pt x="382" y="799"/>
                </a:lnTo>
                <a:lnTo>
                  <a:pt x="392" y="794"/>
                </a:lnTo>
                <a:lnTo>
                  <a:pt x="402" y="789"/>
                </a:lnTo>
                <a:lnTo>
                  <a:pt x="412" y="783"/>
                </a:lnTo>
                <a:lnTo>
                  <a:pt x="421" y="776"/>
                </a:lnTo>
                <a:lnTo>
                  <a:pt x="430" y="770"/>
                </a:lnTo>
                <a:lnTo>
                  <a:pt x="438" y="763"/>
                </a:lnTo>
                <a:lnTo>
                  <a:pt x="446" y="755"/>
                </a:lnTo>
                <a:lnTo>
                  <a:pt x="453" y="747"/>
                </a:lnTo>
                <a:lnTo>
                  <a:pt x="460" y="738"/>
                </a:lnTo>
                <a:lnTo>
                  <a:pt x="466" y="729"/>
                </a:lnTo>
                <a:lnTo>
                  <a:pt x="472" y="720"/>
                </a:lnTo>
                <a:lnTo>
                  <a:pt x="477" y="711"/>
                </a:lnTo>
                <a:lnTo>
                  <a:pt x="482" y="701"/>
                </a:lnTo>
                <a:lnTo>
                  <a:pt x="487" y="691"/>
                </a:lnTo>
                <a:lnTo>
                  <a:pt x="491" y="681"/>
                </a:lnTo>
                <a:lnTo>
                  <a:pt x="494" y="670"/>
                </a:lnTo>
                <a:lnTo>
                  <a:pt x="497" y="659"/>
                </a:lnTo>
                <a:lnTo>
                  <a:pt x="499" y="648"/>
                </a:lnTo>
                <a:lnTo>
                  <a:pt x="501" y="637"/>
                </a:lnTo>
                <a:lnTo>
                  <a:pt x="502" y="625"/>
                </a:lnTo>
                <a:lnTo>
                  <a:pt x="503" y="613"/>
                </a:lnTo>
                <a:lnTo>
                  <a:pt x="503" y="600"/>
                </a:lnTo>
                <a:lnTo>
                  <a:pt x="503" y="589"/>
                </a:lnTo>
                <a:lnTo>
                  <a:pt x="502" y="578"/>
                </a:lnTo>
                <a:lnTo>
                  <a:pt x="501" y="567"/>
                </a:lnTo>
                <a:lnTo>
                  <a:pt x="500" y="557"/>
                </a:lnTo>
                <a:lnTo>
                  <a:pt x="498" y="547"/>
                </a:lnTo>
                <a:lnTo>
                  <a:pt x="495" y="537"/>
                </a:lnTo>
                <a:lnTo>
                  <a:pt x="492" y="528"/>
                </a:lnTo>
                <a:lnTo>
                  <a:pt x="489" y="519"/>
                </a:lnTo>
                <a:lnTo>
                  <a:pt x="486" y="510"/>
                </a:lnTo>
                <a:lnTo>
                  <a:pt x="482" y="502"/>
                </a:lnTo>
                <a:lnTo>
                  <a:pt x="473" y="485"/>
                </a:lnTo>
                <a:lnTo>
                  <a:pt x="463" y="470"/>
                </a:lnTo>
                <a:lnTo>
                  <a:pt x="457" y="463"/>
                </a:lnTo>
                <a:lnTo>
                  <a:pt x="451" y="456"/>
                </a:lnTo>
                <a:lnTo>
                  <a:pt x="439" y="442"/>
                </a:lnTo>
                <a:lnTo>
                  <a:pt x="426" y="430"/>
                </a:lnTo>
                <a:lnTo>
                  <a:pt x="413" y="418"/>
                </a:lnTo>
                <a:lnTo>
                  <a:pt x="398" y="407"/>
                </a:lnTo>
                <a:lnTo>
                  <a:pt x="383" y="396"/>
                </a:lnTo>
                <a:lnTo>
                  <a:pt x="368" y="386"/>
                </a:lnTo>
                <a:lnTo>
                  <a:pt x="353" y="377"/>
                </a:lnTo>
                <a:lnTo>
                  <a:pt x="337" y="368"/>
                </a:lnTo>
                <a:lnTo>
                  <a:pt x="306" y="350"/>
                </a:lnTo>
                <a:lnTo>
                  <a:pt x="276" y="334"/>
                </a:lnTo>
                <a:lnTo>
                  <a:pt x="262" y="326"/>
                </a:lnTo>
                <a:lnTo>
                  <a:pt x="248" y="319"/>
                </a:lnTo>
                <a:lnTo>
                  <a:pt x="235" y="311"/>
                </a:lnTo>
                <a:lnTo>
                  <a:pt x="223" y="303"/>
                </a:lnTo>
                <a:lnTo>
                  <a:pt x="212" y="295"/>
                </a:lnTo>
                <a:lnTo>
                  <a:pt x="201" y="287"/>
                </a:lnTo>
                <a:lnTo>
                  <a:pt x="197" y="283"/>
                </a:lnTo>
                <a:lnTo>
                  <a:pt x="193" y="278"/>
                </a:lnTo>
                <a:lnTo>
                  <a:pt x="185" y="269"/>
                </a:lnTo>
                <a:lnTo>
                  <a:pt x="182" y="265"/>
                </a:lnTo>
                <a:lnTo>
                  <a:pt x="179" y="260"/>
                </a:lnTo>
                <a:lnTo>
                  <a:pt x="177" y="256"/>
                </a:lnTo>
                <a:lnTo>
                  <a:pt x="174" y="251"/>
                </a:lnTo>
                <a:lnTo>
                  <a:pt x="173" y="246"/>
                </a:lnTo>
                <a:lnTo>
                  <a:pt x="172" y="240"/>
                </a:lnTo>
                <a:lnTo>
                  <a:pt x="171" y="235"/>
                </a:lnTo>
                <a:lnTo>
                  <a:pt x="171" y="230"/>
                </a:lnTo>
                <a:lnTo>
                  <a:pt x="171" y="220"/>
                </a:lnTo>
                <a:lnTo>
                  <a:pt x="172" y="211"/>
                </a:lnTo>
                <a:lnTo>
                  <a:pt x="174" y="202"/>
                </a:lnTo>
                <a:lnTo>
                  <a:pt x="176" y="194"/>
                </a:lnTo>
                <a:lnTo>
                  <a:pt x="179" y="187"/>
                </a:lnTo>
                <a:lnTo>
                  <a:pt x="181" y="183"/>
                </a:lnTo>
                <a:lnTo>
                  <a:pt x="183" y="179"/>
                </a:lnTo>
                <a:lnTo>
                  <a:pt x="187" y="173"/>
                </a:lnTo>
                <a:lnTo>
                  <a:pt x="192" y="167"/>
                </a:lnTo>
                <a:lnTo>
                  <a:pt x="197" y="162"/>
                </a:lnTo>
                <a:lnTo>
                  <a:pt x="200" y="160"/>
                </a:lnTo>
                <a:lnTo>
                  <a:pt x="204" y="157"/>
                </a:lnTo>
                <a:lnTo>
                  <a:pt x="210" y="154"/>
                </a:lnTo>
                <a:lnTo>
                  <a:pt x="218" y="150"/>
                </a:lnTo>
                <a:lnTo>
                  <a:pt x="226" y="148"/>
                </a:lnTo>
                <a:lnTo>
                  <a:pt x="234" y="146"/>
                </a:lnTo>
                <a:lnTo>
                  <a:pt x="243" y="145"/>
                </a:lnTo>
                <a:lnTo>
                  <a:pt x="253" y="144"/>
                </a:lnTo>
                <a:lnTo>
                  <a:pt x="262" y="145"/>
                </a:lnTo>
                <a:lnTo>
                  <a:pt x="271" y="146"/>
                </a:lnTo>
                <a:lnTo>
                  <a:pt x="280" y="148"/>
                </a:lnTo>
                <a:lnTo>
                  <a:pt x="288" y="150"/>
                </a:lnTo>
                <a:lnTo>
                  <a:pt x="296" y="154"/>
                </a:lnTo>
                <a:lnTo>
                  <a:pt x="304" y="158"/>
                </a:lnTo>
                <a:lnTo>
                  <a:pt x="311" y="163"/>
                </a:lnTo>
                <a:lnTo>
                  <a:pt x="317" y="169"/>
                </a:lnTo>
                <a:lnTo>
                  <a:pt x="324" y="176"/>
                </a:lnTo>
                <a:lnTo>
                  <a:pt x="330" y="184"/>
                </a:lnTo>
                <a:lnTo>
                  <a:pt x="336" y="192"/>
                </a:lnTo>
                <a:lnTo>
                  <a:pt x="342" y="202"/>
                </a:lnTo>
                <a:lnTo>
                  <a:pt x="347" y="212"/>
                </a:lnTo>
                <a:lnTo>
                  <a:pt x="352" y="224"/>
                </a:lnTo>
                <a:lnTo>
                  <a:pt x="362" y="249"/>
                </a:lnTo>
                <a:lnTo>
                  <a:pt x="496" y="210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5960" y="3573810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57890" y="3876273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87629" y="2279594"/>
            <a:ext cx="4016142" cy="1441801"/>
          </a:xfrm>
          <a:custGeom>
            <a:avLst/>
            <a:gdLst>
              <a:gd name="T0" fmla="*/ 2509 w 2844"/>
              <a:gd name="T1" fmla="*/ 871 h 1021"/>
              <a:gd name="T2" fmla="*/ 2477 w 2844"/>
              <a:gd name="T3" fmla="*/ 921 h 1021"/>
              <a:gd name="T4" fmla="*/ 2316 w 2844"/>
              <a:gd name="T5" fmla="*/ 920 h 1021"/>
              <a:gd name="T6" fmla="*/ 2289 w 2844"/>
              <a:gd name="T7" fmla="*/ 866 h 1021"/>
              <a:gd name="T8" fmla="*/ 2582 w 2844"/>
              <a:gd name="T9" fmla="*/ 232 h 1021"/>
              <a:gd name="T10" fmla="*/ 2479 w 2844"/>
              <a:gd name="T11" fmla="*/ 242 h 1021"/>
              <a:gd name="T12" fmla="*/ 2323 w 2844"/>
              <a:gd name="T13" fmla="*/ 219 h 1021"/>
              <a:gd name="T14" fmla="*/ 2212 w 2844"/>
              <a:gd name="T15" fmla="*/ 285 h 1021"/>
              <a:gd name="T16" fmla="*/ 2174 w 2844"/>
              <a:gd name="T17" fmla="*/ 424 h 1021"/>
              <a:gd name="T18" fmla="*/ 2225 w 2844"/>
              <a:gd name="T19" fmla="*/ 609 h 1021"/>
              <a:gd name="T20" fmla="*/ 2185 w 2844"/>
              <a:gd name="T21" fmla="*/ 714 h 1021"/>
              <a:gd name="T22" fmla="*/ 2209 w 2844"/>
              <a:gd name="T23" fmla="*/ 801 h 1021"/>
              <a:gd name="T24" fmla="*/ 2159 w 2844"/>
              <a:gd name="T25" fmla="*/ 891 h 1021"/>
              <a:gd name="T26" fmla="*/ 2177 w 2844"/>
              <a:gd name="T27" fmla="*/ 968 h 1021"/>
              <a:gd name="T28" fmla="*/ 2353 w 2844"/>
              <a:gd name="T29" fmla="*/ 1021 h 1021"/>
              <a:gd name="T30" fmla="*/ 2593 w 2844"/>
              <a:gd name="T31" fmla="*/ 970 h 1021"/>
              <a:gd name="T32" fmla="*/ 2640 w 2844"/>
              <a:gd name="T33" fmla="*/ 863 h 1021"/>
              <a:gd name="T34" fmla="*/ 2593 w 2844"/>
              <a:gd name="T35" fmla="*/ 770 h 1021"/>
              <a:gd name="T36" fmla="*/ 2378 w 2844"/>
              <a:gd name="T37" fmla="*/ 729 h 1021"/>
              <a:gd name="T38" fmla="*/ 2299 w 2844"/>
              <a:gd name="T39" fmla="*/ 699 h 1021"/>
              <a:gd name="T40" fmla="*/ 2365 w 2844"/>
              <a:gd name="T41" fmla="*/ 672 h 1021"/>
              <a:gd name="T42" fmla="*/ 2508 w 2844"/>
              <a:gd name="T43" fmla="*/ 632 h 1021"/>
              <a:gd name="T44" fmla="*/ 2571 w 2844"/>
              <a:gd name="T45" fmla="*/ 505 h 1021"/>
              <a:gd name="T46" fmla="*/ 2583 w 2844"/>
              <a:gd name="T47" fmla="*/ 329 h 1021"/>
              <a:gd name="T48" fmla="*/ 2440 w 2844"/>
              <a:gd name="T49" fmla="*/ 512 h 1021"/>
              <a:gd name="T50" fmla="*/ 2379 w 2844"/>
              <a:gd name="T51" fmla="*/ 562 h 1021"/>
              <a:gd name="T52" fmla="*/ 2308 w 2844"/>
              <a:gd name="T53" fmla="*/ 500 h 1021"/>
              <a:gd name="T54" fmla="*/ 2327 w 2844"/>
              <a:gd name="T55" fmla="*/ 344 h 1021"/>
              <a:gd name="T56" fmla="*/ 2412 w 2844"/>
              <a:gd name="T57" fmla="*/ 336 h 1021"/>
              <a:gd name="T58" fmla="*/ 2446 w 2844"/>
              <a:gd name="T59" fmla="*/ 438 h 1021"/>
              <a:gd name="T60" fmla="*/ 1737 w 2844"/>
              <a:gd name="T61" fmla="*/ 279 h 1021"/>
              <a:gd name="T62" fmla="*/ 1572 w 2844"/>
              <a:gd name="T63" fmla="*/ 216 h 1021"/>
              <a:gd name="T64" fmla="*/ 1478 w 2844"/>
              <a:gd name="T65" fmla="*/ 290 h 1021"/>
              <a:gd name="T66" fmla="*/ 1452 w 2844"/>
              <a:gd name="T67" fmla="*/ 590 h 1021"/>
              <a:gd name="T68" fmla="*/ 1491 w 2844"/>
              <a:gd name="T69" fmla="*/ 771 h 1021"/>
              <a:gd name="T70" fmla="*/ 1591 w 2844"/>
              <a:gd name="T71" fmla="*/ 824 h 1021"/>
              <a:gd name="T72" fmla="*/ 1728 w 2844"/>
              <a:gd name="T73" fmla="*/ 763 h 1021"/>
              <a:gd name="T74" fmla="*/ 1697 w 2844"/>
              <a:gd name="T75" fmla="*/ 712 h 1021"/>
              <a:gd name="T76" fmla="*/ 1612 w 2844"/>
              <a:gd name="T77" fmla="*/ 703 h 1021"/>
              <a:gd name="T78" fmla="*/ 1589 w 2844"/>
              <a:gd name="T79" fmla="*/ 417 h 1021"/>
              <a:gd name="T80" fmla="*/ 1648 w 2844"/>
              <a:gd name="T81" fmla="*/ 316 h 1021"/>
              <a:gd name="T82" fmla="*/ 1047 w 2844"/>
              <a:gd name="T83" fmla="*/ 813 h 1021"/>
              <a:gd name="T84" fmla="*/ 1091 w 2844"/>
              <a:gd name="T85" fmla="*/ 349 h 1021"/>
              <a:gd name="T86" fmla="*/ 1129 w 2844"/>
              <a:gd name="T87" fmla="*/ 223 h 1021"/>
              <a:gd name="T88" fmla="*/ 1043 w 2844"/>
              <a:gd name="T89" fmla="*/ 225 h 1021"/>
              <a:gd name="T90" fmla="*/ 576 w 2844"/>
              <a:gd name="T91" fmla="*/ 347 h 1021"/>
              <a:gd name="T92" fmla="*/ 681 w 2844"/>
              <a:gd name="T93" fmla="*/ 347 h 1021"/>
              <a:gd name="T94" fmla="*/ 703 w 2844"/>
              <a:gd name="T95" fmla="*/ 665 h 1021"/>
              <a:gd name="T96" fmla="*/ 620 w 2844"/>
              <a:gd name="T97" fmla="*/ 704 h 1021"/>
              <a:gd name="T98" fmla="*/ 549 w 2844"/>
              <a:gd name="T99" fmla="*/ 644 h 1021"/>
              <a:gd name="T100" fmla="*/ 440 w 2844"/>
              <a:gd name="T101" fmla="*/ 731 h 1021"/>
              <a:gd name="T102" fmla="*/ 548 w 2844"/>
              <a:gd name="T103" fmla="*/ 814 h 1021"/>
              <a:gd name="T104" fmla="*/ 721 w 2844"/>
              <a:gd name="T105" fmla="*/ 811 h 1021"/>
              <a:gd name="T106" fmla="*/ 823 w 2844"/>
              <a:gd name="T107" fmla="*/ 721 h 1021"/>
              <a:gd name="T108" fmla="*/ 844 w 2844"/>
              <a:gd name="T109" fmla="*/ 395 h 1021"/>
              <a:gd name="T110" fmla="*/ 782 w 2844"/>
              <a:gd name="T111" fmla="*/ 261 h 1021"/>
              <a:gd name="T112" fmla="*/ 629 w 2844"/>
              <a:gd name="T113" fmla="*/ 214 h 1021"/>
              <a:gd name="T114" fmla="*/ 484 w 2844"/>
              <a:gd name="T115" fmla="*/ 255 h 1021"/>
              <a:gd name="T116" fmla="*/ 416 w 2844"/>
              <a:gd name="T117" fmla="*/ 383 h 1021"/>
              <a:gd name="T118" fmla="*/ 461 w 2844"/>
              <a:gd name="T119" fmla="*/ 2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4" h="1021">
                <a:moveTo>
                  <a:pt x="2844" y="659"/>
                </a:moveTo>
                <a:lnTo>
                  <a:pt x="2690" y="659"/>
                </a:lnTo>
                <a:lnTo>
                  <a:pt x="2690" y="813"/>
                </a:lnTo>
                <a:lnTo>
                  <a:pt x="2844" y="813"/>
                </a:lnTo>
                <a:lnTo>
                  <a:pt x="2844" y="659"/>
                </a:lnTo>
                <a:close/>
                <a:moveTo>
                  <a:pt x="2461" y="853"/>
                </a:moveTo>
                <a:lnTo>
                  <a:pt x="2475" y="854"/>
                </a:lnTo>
                <a:lnTo>
                  <a:pt x="2486" y="856"/>
                </a:lnTo>
                <a:lnTo>
                  <a:pt x="2495" y="859"/>
                </a:lnTo>
                <a:lnTo>
                  <a:pt x="2502" y="862"/>
                </a:lnTo>
                <a:lnTo>
                  <a:pt x="2504" y="864"/>
                </a:lnTo>
                <a:lnTo>
                  <a:pt x="2506" y="866"/>
                </a:lnTo>
                <a:lnTo>
                  <a:pt x="2508" y="869"/>
                </a:lnTo>
                <a:lnTo>
                  <a:pt x="2509" y="871"/>
                </a:lnTo>
                <a:lnTo>
                  <a:pt x="2510" y="874"/>
                </a:lnTo>
                <a:lnTo>
                  <a:pt x="2511" y="877"/>
                </a:lnTo>
                <a:lnTo>
                  <a:pt x="2511" y="884"/>
                </a:lnTo>
                <a:lnTo>
                  <a:pt x="2511" y="889"/>
                </a:lnTo>
                <a:lnTo>
                  <a:pt x="2509" y="895"/>
                </a:lnTo>
                <a:lnTo>
                  <a:pt x="2508" y="897"/>
                </a:lnTo>
                <a:lnTo>
                  <a:pt x="2507" y="899"/>
                </a:lnTo>
                <a:lnTo>
                  <a:pt x="2504" y="904"/>
                </a:lnTo>
                <a:lnTo>
                  <a:pt x="2500" y="908"/>
                </a:lnTo>
                <a:lnTo>
                  <a:pt x="2496" y="912"/>
                </a:lnTo>
                <a:lnTo>
                  <a:pt x="2490" y="915"/>
                </a:lnTo>
                <a:lnTo>
                  <a:pt x="2487" y="917"/>
                </a:lnTo>
                <a:lnTo>
                  <a:pt x="2484" y="918"/>
                </a:lnTo>
                <a:lnTo>
                  <a:pt x="2477" y="921"/>
                </a:lnTo>
                <a:lnTo>
                  <a:pt x="2469" y="924"/>
                </a:lnTo>
                <a:lnTo>
                  <a:pt x="2461" y="926"/>
                </a:lnTo>
                <a:lnTo>
                  <a:pt x="2452" y="927"/>
                </a:lnTo>
                <a:lnTo>
                  <a:pt x="2442" y="929"/>
                </a:lnTo>
                <a:lnTo>
                  <a:pt x="2431" y="930"/>
                </a:lnTo>
                <a:lnTo>
                  <a:pt x="2420" y="930"/>
                </a:lnTo>
                <a:lnTo>
                  <a:pt x="2408" y="930"/>
                </a:lnTo>
                <a:lnTo>
                  <a:pt x="2380" y="930"/>
                </a:lnTo>
                <a:lnTo>
                  <a:pt x="2367" y="929"/>
                </a:lnTo>
                <a:lnTo>
                  <a:pt x="2355" y="928"/>
                </a:lnTo>
                <a:lnTo>
                  <a:pt x="2344" y="926"/>
                </a:lnTo>
                <a:lnTo>
                  <a:pt x="2334" y="925"/>
                </a:lnTo>
                <a:lnTo>
                  <a:pt x="2325" y="922"/>
                </a:lnTo>
                <a:lnTo>
                  <a:pt x="2316" y="920"/>
                </a:lnTo>
                <a:lnTo>
                  <a:pt x="2309" y="917"/>
                </a:lnTo>
                <a:lnTo>
                  <a:pt x="2302" y="914"/>
                </a:lnTo>
                <a:lnTo>
                  <a:pt x="2297" y="911"/>
                </a:lnTo>
                <a:lnTo>
                  <a:pt x="2294" y="909"/>
                </a:lnTo>
                <a:lnTo>
                  <a:pt x="2292" y="907"/>
                </a:lnTo>
                <a:lnTo>
                  <a:pt x="2289" y="902"/>
                </a:lnTo>
                <a:lnTo>
                  <a:pt x="2286" y="898"/>
                </a:lnTo>
                <a:lnTo>
                  <a:pt x="2285" y="895"/>
                </a:lnTo>
                <a:lnTo>
                  <a:pt x="2285" y="893"/>
                </a:lnTo>
                <a:lnTo>
                  <a:pt x="2284" y="887"/>
                </a:lnTo>
                <a:lnTo>
                  <a:pt x="2284" y="883"/>
                </a:lnTo>
                <a:lnTo>
                  <a:pt x="2285" y="879"/>
                </a:lnTo>
                <a:lnTo>
                  <a:pt x="2287" y="873"/>
                </a:lnTo>
                <a:lnTo>
                  <a:pt x="2289" y="866"/>
                </a:lnTo>
                <a:lnTo>
                  <a:pt x="2293" y="861"/>
                </a:lnTo>
                <a:lnTo>
                  <a:pt x="2297" y="855"/>
                </a:lnTo>
                <a:lnTo>
                  <a:pt x="2302" y="850"/>
                </a:lnTo>
                <a:lnTo>
                  <a:pt x="2312" y="840"/>
                </a:lnTo>
                <a:lnTo>
                  <a:pt x="2461" y="853"/>
                </a:lnTo>
                <a:close/>
                <a:moveTo>
                  <a:pt x="2647" y="214"/>
                </a:moveTo>
                <a:lnTo>
                  <a:pt x="2638" y="215"/>
                </a:lnTo>
                <a:lnTo>
                  <a:pt x="2629" y="215"/>
                </a:lnTo>
                <a:lnTo>
                  <a:pt x="2620" y="217"/>
                </a:lnTo>
                <a:lnTo>
                  <a:pt x="2612" y="219"/>
                </a:lnTo>
                <a:lnTo>
                  <a:pt x="2604" y="221"/>
                </a:lnTo>
                <a:lnTo>
                  <a:pt x="2596" y="224"/>
                </a:lnTo>
                <a:lnTo>
                  <a:pt x="2589" y="228"/>
                </a:lnTo>
                <a:lnTo>
                  <a:pt x="2582" y="232"/>
                </a:lnTo>
                <a:lnTo>
                  <a:pt x="2575" y="237"/>
                </a:lnTo>
                <a:lnTo>
                  <a:pt x="2568" y="242"/>
                </a:lnTo>
                <a:lnTo>
                  <a:pt x="2561" y="247"/>
                </a:lnTo>
                <a:lnTo>
                  <a:pt x="2554" y="254"/>
                </a:lnTo>
                <a:lnTo>
                  <a:pt x="2548" y="260"/>
                </a:lnTo>
                <a:lnTo>
                  <a:pt x="2541" y="267"/>
                </a:lnTo>
                <a:lnTo>
                  <a:pt x="2528" y="282"/>
                </a:lnTo>
                <a:lnTo>
                  <a:pt x="2521" y="275"/>
                </a:lnTo>
                <a:lnTo>
                  <a:pt x="2518" y="271"/>
                </a:lnTo>
                <a:lnTo>
                  <a:pt x="2514" y="267"/>
                </a:lnTo>
                <a:lnTo>
                  <a:pt x="2506" y="260"/>
                </a:lnTo>
                <a:lnTo>
                  <a:pt x="2498" y="254"/>
                </a:lnTo>
                <a:lnTo>
                  <a:pt x="2489" y="248"/>
                </a:lnTo>
                <a:lnTo>
                  <a:pt x="2479" y="242"/>
                </a:lnTo>
                <a:lnTo>
                  <a:pt x="2470" y="237"/>
                </a:lnTo>
                <a:lnTo>
                  <a:pt x="2460" y="233"/>
                </a:lnTo>
                <a:lnTo>
                  <a:pt x="2449" y="228"/>
                </a:lnTo>
                <a:lnTo>
                  <a:pt x="2439" y="225"/>
                </a:lnTo>
                <a:lnTo>
                  <a:pt x="2428" y="222"/>
                </a:lnTo>
                <a:lnTo>
                  <a:pt x="2418" y="219"/>
                </a:lnTo>
                <a:lnTo>
                  <a:pt x="2407" y="217"/>
                </a:lnTo>
                <a:lnTo>
                  <a:pt x="2396" y="216"/>
                </a:lnTo>
                <a:lnTo>
                  <a:pt x="2385" y="215"/>
                </a:lnTo>
                <a:lnTo>
                  <a:pt x="2375" y="214"/>
                </a:lnTo>
                <a:lnTo>
                  <a:pt x="2361" y="215"/>
                </a:lnTo>
                <a:lnTo>
                  <a:pt x="2347" y="215"/>
                </a:lnTo>
                <a:lnTo>
                  <a:pt x="2335" y="217"/>
                </a:lnTo>
                <a:lnTo>
                  <a:pt x="2323" y="219"/>
                </a:lnTo>
                <a:lnTo>
                  <a:pt x="2311" y="221"/>
                </a:lnTo>
                <a:lnTo>
                  <a:pt x="2305" y="222"/>
                </a:lnTo>
                <a:lnTo>
                  <a:pt x="2300" y="224"/>
                </a:lnTo>
                <a:lnTo>
                  <a:pt x="2289" y="227"/>
                </a:lnTo>
                <a:lnTo>
                  <a:pt x="2279" y="231"/>
                </a:lnTo>
                <a:lnTo>
                  <a:pt x="2270" y="235"/>
                </a:lnTo>
                <a:lnTo>
                  <a:pt x="2261" y="240"/>
                </a:lnTo>
                <a:lnTo>
                  <a:pt x="2252" y="245"/>
                </a:lnTo>
                <a:lnTo>
                  <a:pt x="2244" y="251"/>
                </a:lnTo>
                <a:lnTo>
                  <a:pt x="2237" y="257"/>
                </a:lnTo>
                <a:lnTo>
                  <a:pt x="2230" y="264"/>
                </a:lnTo>
                <a:lnTo>
                  <a:pt x="2223" y="270"/>
                </a:lnTo>
                <a:lnTo>
                  <a:pt x="2217" y="278"/>
                </a:lnTo>
                <a:lnTo>
                  <a:pt x="2212" y="285"/>
                </a:lnTo>
                <a:lnTo>
                  <a:pt x="2207" y="293"/>
                </a:lnTo>
                <a:lnTo>
                  <a:pt x="2202" y="302"/>
                </a:lnTo>
                <a:lnTo>
                  <a:pt x="2197" y="310"/>
                </a:lnTo>
                <a:lnTo>
                  <a:pt x="2193" y="319"/>
                </a:lnTo>
                <a:lnTo>
                  <a:pt x="2190" y="328"/>
                </a:lnTo>
                <a:lnTo>
                  <a:pt x="2187" y="338"/>
                </a:lnTo>
                <a:lnTo>
                  <a:pt x="2184" y="348"/>
                </a:lnTo>
                <a:lnTo>
                  <a:pt x="2182" y="358"/>
                </a:lnTo>
                <a:lnTo>
                  <a:pt x="2179" y="368"/>
                </a:lnTo>
                <a:lnTo>
                  <a:pt x="2178" y="379"/>
                </a:lnTo>
                <a:lnTo>
                  <a:pt x="2176" y="390"/>
                </a:lnTo>
                <a:lnTo>
                  <a:pt x="2175" y="401"/>
                </a:lnTo>
                <a:lnTo>
                  <a:pt x="2175" y="412"/>
                </a:lnTo>
                <a:lnTo>
                  <a:pt x="2174" y="424"/>
                </a:lnTo>
                <a:lnTo>
                  <a:pt x="2174" y="436"/>
                </a:lnTo>
                <a:lnTo>
                  <a:pt x="2174" y="454"/>
                </a:lnTo>
                <a:lnTo>
                  <a:pt x="2175" y="471"/>
                </a:lnTo>
                <a:lnTo>
                  <a:pt x="2177" y="487"/>
                </a:lnTo>
                <a:lnTo>
                  <a:pt x="2179" y="503"/>
                </a:lnTo>
                <a:lnTo>
                  <a:pt x="2181" y="518"/>
                </a:lnTo>
                <a:lnTo>
                  <a:pt x="2185" y="532"/>
                </a:lnTo>
                <a:lnTo>
                  <a:pt x="2189" y="546"/>
                </a:lnTo>
                <a:lnTo>
                  <a:pt x="2194" y="558"/>
                </a:lnTo>
                <a:lnTo>
                  <a:pt x="2199" y="571"/>
                </a:lnTo>
                <a:lnTo>
                  <a:pt x="2206" y="582"/>
                </a:lnTo>
                <a:lnTo>
                  <a:pt x="2213" y="593"/>
                </a:lnTo>
                <a:lnTo>
                  <a:pt x="2221" y="604"/>
                </a:lnTo>
                <a:lnTo>
                  <a:pt x="2225" y="609"/>
                </a:lnTo>
                <a:lnTo>
                  <a:pt x="2230" y="613"/>
                </a:lnTo>
                <a:lnTo>
                  <a:pt x="2240" y="623"/>
                </a:lnTo>
                <a:lnTo>
                  <a:pt x="2251" y="632"/>
                </a:lnTo>
                <a:lnTo>
                  <a:pt x="2263" y="640"/>
                </a:lnTo>
                <a:lnTo>
                  <a:pt x="2249" y="648"/>
                </a:lnTo>
                <a:lnTo>
                  <a:pt x="2236" y="657"/>
                </a:lnTo>
                <a:lnTo>
                  <a:pt x="2229" y="662"/>
                </a:lnTo>
                <a:lnTo>
                  <a:pt x="2222" y="668"/>
                </a:lnTo>
                <a:lnTo>
                  <a:pt x="2209" y="679"/>
                </a:lnTo>
                <a:lnTo>
                  <a:pt x="2203" y="686"/>
                </a:lnTo>
                <a:lnTo>
                  <a:pt x="2198" y="692"/>
                </a:lnTo>
                <a:lnTo>
                  <a:pt x="2193" y="699"/>
                </a:lnTo>
                <a:lnTo>
                  <a:pt x="2189" y="706"/>
                </a:lnTo>
                <a:lnTo>
                  <a:pt x="2185" y="714"/>
                </a:lnTo>
                <a:lnTo>
                  <a:pt x="2183" y="721"/>
                </a:lnTo>
                <a:lnTo>
                  <a:pt x="2181" y="730"/>
                </a:lnTo>
                <a:lnTo>
                  <a:pt x="2180" y="738"/>
                </a:lnTo>
                <a:lnTo>
                  <a:pt x="2181" y="745"/>
                </a:lnTo>
                <a:lnTo>
                  <a:pt x="2182" y="752"/>
                </a:lnTo>
                <a:lnTo>
                  <a:pt x="2183" y="758"/>
                </a:lnTo>
                <a:lnTo>
                  <a:pt x="2185" y="764"/>
                </a:lnTo>
                <a:lnTo>
                  <a:pt x="2187" y="770"/>
                </a:lnTo>
                <a:lnTo>
                  <a:pt x="2190" y="776"/>
                </a:lnTo>
                <a:lnTo>
                  <a:pt x="2193" y="781"/>
                </a:lnTo>
                <a:lnTo>
                  <a:pt x="2196" y="787"/>
                </a:lnTo>
                <a:lnTo>
                  <a:pt x="2200" y="792"/>
                </a:lnTo>
                <a:lnTo>
                  <a:pt x="2205" y="796"/>
                </a:lnTo>
                <a:lnTo>
                  <a:pt x="2209" y="801"/>
                </a:lnTo>
                <a:lnTo>
                  <a:pt x="2214" y="805"/>
                </a:lnTo>
                <a:lnTo>
                  <a:pt x="2219" y="810"/>
                </a:lnTo>
                <a:lnTo>
                  <a:pt x="2225" y="814"/>
                </a:lnTo>
                <a:lnTo>
                  <a:pt x="2231" y="818"/>
                </a:lnTo>
                <a:lnTo>
                  <a:pt x="2237" y="822"/>
                </a:lnTo>
                <a:lnTo>
                  <a:pt x="2210" y="839"/>
                </a:lnTo>
                <a:lnTo>
                  <a:pt x="2196" y="849"/>
                </a:lnTo>
                <a:lnTo>
                  <a:pt x="2190" y="854"/>
                </a:lnTo>
                <a:lnTo>
                  <a:pt x="2183" y="859"/>
                </a:lnTo>
                <a:lnTo>
                  <a:pt x="2177" y="865"/>
                </a:lnTo>
                <a:lnTo>
                  <a:pt x="2172" y="871"/>
                </a:lnTo>
                <a:lnTo>
                  <a:pt x="2167" y="877"/>
                </a:lnTo>
                <a:lnTo>
                  <a:pt x="2163" y="884"/>
                </a:lnTo>
                <a:lnTo>
                  <a:pt x="2159" y="891"/>
                </a:lnTo>
                <a:lnTo>
                  <a:pt x="2158" y="895"/>
                </a:lnTo>
                <a:lnTo>
                  <a:pt x="2157" y="898"/>
                </a:lnTo>
                <a:lnTo>
                  <a:pt x="2155" y="906"/>
                </a:lnTo>
                <a:lnTo>
                  <a:pt x="2155" y="914"/>
                </a:lnTo>
                <a:lnTo>
                  <a:pt x="2155" y="920"/>
                </a:lnTo>
                <a:lnTo>
                  <a:pt x="2155" y="926"/>
                </a:lnTo>
                <a:lnTo>
                  <a:pt x="2157" y="932"/>
                </a:lnTo>
                <a:lnTo>
                  <a:pt x="2158" y="938"/>
                </a:lnTo>
                <a:lnTo>
                  <a:pt x="2160" y="943"/>
                </a:lnTo>
                <a:lnTo>
                  <a:pt x="2163" y="948"/>
                </a:lnTo>
                <a:lnTo>
                  <a:pt x="2166" y="954"/>
                </a:lnTo>
                <a:lnTo>
                  <a:pt x="2169" y="959"/>
                </a:lnTo>
                <a:lnTo>
                  <a:pt x="2173" y="963"/>
                </a:lnTo>
                <a:lnTo>
                  <a:pt x="2177" y="968"/>
                </a:lnTo>
                <a:lnTo>
                  <a:pt x="2182" y="973"/>
                </a:lnTo>
                <a:lnTo>
                  <a:pt x="2187" y="977"/>
                </a:lnTo>
                <a:lnTo>
                  <a:pt x="2193" y="981"/>
                </a:lnTo>
                <a:lnTo>
                  <a:pt x="2199" y="985"/>
                </a:lnTo>
                <a:lnTo>
                  <a:pt x="2213" y="992"/>
                </a:lnTo>
                <a:lnTo>
                  <a:pt x="2228" y="999"/>
                </a:lnTo>
                <a:lnTo>
                  <a:pt x="2245" y="1005"/>
                </a:lnTo>
                <a:lnTo>
                  <a:pt x="2263" y="1009"/>
                </a:lnTo>
                <a:lnTo>
                  <a:pt x="2283" y="1014"/>
                </a:lnTo>
                <a:lnTo>
                  <a:pt x="2305" y="1017"/>
                </a:lnTo>
                <a:lnTo>
                  <a:pt x="2316" y="1018"/>
                </a:lnTo>
                <a:lnTo>
                  <a:pt x="2328" y="1019"/>
                </a:lnTo>
                <a:lnTo>
                  <a:pt x="2340" y="1020"/>
                </a:lnTo>
                <a:lnTo>
                  <a:pt x="2353" y="1021"/>
                </a:lnTo>
                <a:lnTo>
                  <a:pt x="2379" y="1021"/>
                </a:lnTo>
                <a:lnTo>
                  <a:pt x="2408" y="1020"/>
                </a:lnTo>
                <a:lnTo>
                  <a:pt x="2422" y="1020"/>
                </a:lnTo>
                <a:lnTo>
                  <a:pt x="2436" y="1019"/>
                </a:lnTo>
                <a:lnTo>
                  <a:pt x="2462" y="1016"/>
                </a:lnTo>
                <a:lnTo>
                  <a:pt x="2487" y="1012"/>
                </a:lnTo>
                <a:lnTo>
                  <a:pt x="2510" y="1007"/>
                </a:lnTo>
                <a:lnTo>
                  <a:pt x="2531" y="1001"/>
                </a:lnTo>
                <a:lnTo>
                  <a:pt x="2541" y="997"/>
                </a:lnTo>
                <a:lnTo>
                  <a:pt x="2551" y="993"/>
                </a:lnTo>
                <a:lnTo>
                  <a:pt x="2569" y="985"/>
                </a:lnTo>
                <a:lnTo>
                  <a:pt x="2577" y="980"/>
                </a:lnTo>
                <a:lnTo>
                  <a:pt x="2585" y="975"/>
                </a:lnTo>
                <a:lnTo>
                  <a:pt x="2593" y="970"/>
                </a:lnTo>
                <a:lnTo>
                  <a:pt x="2599" y="964"/>
                </a:lnTo>
                <a:lnTo>
                  <a:pt x="2606" y="958"/>
                </a:lnTo>
                <a:lnTo>
                  <a:pt x="2612" y="952"/>
                </a:lnTo>
                <a:lnTo>
                  <a:pt x="2617" y="945"/>
                </a:lnTo>
                <a:lnTo>
                  <a:pt x="2622" y="939"/>
                </a:lnTo>
                <a:lnTo>
                  <a:pt x="2626" y="931"/>
                </a:lnTo>
                <a:lnTo>
                  <a:pt x="2630" y="924"/>
                </a:lnTo>
                <a:lnTo>
                  <a:pt x="2633" y="916"/>
                </a:lnTo>
                <a:lnTo>
                  <a:pt x="2636" y="908"/>
                </a:lnTo>
                <a:lnTo>
                  <a:pt x="2638" y="900"/>
                </a:lnTo>
                <a:lnTo>
                  <a:pt x="2639" y="891"/>
                </a:lnTo>
                <a:lnTo>
                  <a:pt x="2640" y="882"/>
                </a:lnTo>
                <a:lnTo>
                  <a:pt x="2641" y="873"/>
                </a:lnTo>
                <a:lnTo>
                  <a:pt x="2640" y="863"/>
                </a:lnTo>
                <a:lnTo>
                  <a:pt x="2640" y="854"/>
                </a:lnTo>
                <a:lnTo>
                  <a:pt x="2638" y="845"/>
                </a:lnTo>
                <a:lnTo>
                  <a:pt x="2637" y="837"/>
                </a:lnTo>
                <a:lnTo>
                  <a:pt x="2635" y="829"/>
                </a:lnTo>
                <a:lnTo>
                  <a:pt x="2632" y="820"/>
                </a:lnTo>
                <a:lnTo>
                  <a:pt x="2629" y="813"/>
                </a:lnTo>
                <a:lnTo>
                  <a:pt x="2626" y="807"/>
                </a:lnTo>
                <a:lnTo>
                  <a:pt x="2622" y="800"/>
                </a:lnTo>
                <a:lnTo>
                  <a:pt x="2618" y="794"/>
                </a:lnTo>
                <a:lnTo>
                  <a:pt x="2614" y="789"/>
                </a:lnTo>
                <a:lnTo>
                  <a:pt x="2609" y="783"/>
                </a:lnTo>
                <a:lnTo>
                  <a:pt x="2604" y="778"/>
                </a:lnTo>
                <a:lnTo>
                  <a:pt x="2599" y="774"/>
                </a:lnTo>
                <a:lnTo>
                  <a:pt x="2593" y="770"/>
                </a:lnTo>
                <a:lnTo>
                  <a:pt x="2587" y="766"/>
                </a:lnTo>
                <a:lnTo>
                  <a:pt x="2581" y="762"/>
                </a:lnTo>
                <a:lnTo>
                  <a:pt x="2575" y="759"/>
                </a:lnTo>
                <a:lnTo>
                  <a:pt x="2568" y="755"/>
                </a:lnTo>
                <a:lnTo>
                  <a:pt x="2561" y="753"/>
                </a:lnTo>
                <a:lnTo>
                  <a:pt x="2547" y="747"/>
                </a:lnTo>
                <a:lnTo>
                  <a:pt x="2533" y="743"/>
                </a:lnTo>
                <a:lnTo>
                  <a:pt x="2517" y="740"/>
                </a:lnTo>
                <a:lnTo>
                  <a:pt x="2502" y="737"/>
                </a:lnTo>
                <a:lnTo>
                  <a:pt x="2470" y="733"/>
                </a:lnTo>
                <a:lnTo>
                  <a:pt x="2454" y="732"/>
                </a:lnTo>
                <a:lnTo>
                  <a:pt x="2438" y="731"/>
                </a:lnTo>
                <a:lnTo>
                  <a:pt x="2407" y="730"/>
                </a:lnTo>
                <a:lnTo>
                  <a:pt x="2378" y="729"/>
                </a:lnTo>
                <a:lnTo>
                  <a:pt x="2353" y="727"/>
                </a:lnTo>
                <a:lnTo>
                  <a:pt x="2341" y="726"/>
                </a:lnTo>
                <a:lnTo>
                  <a:pt x="2331" y="724"/>
                </a:lnTo>
                <a:lnTo>
                  <a:pt x="2322" y="722"/>
                </a:lnTo>
                <a:lnTo>
                  <a:pt x="2318" y="721"/>
                </a:lnTo>
                <a:lnTo>
                  <a:pt x="2314" y="719"/>
                </a:lnTo>
                <a:lnTo>
                  <a:pt x="2311" y="717"/>
                </a:lnTo>
                <a:lnTo>
                  <a:pt x="2308" y="715"/>
                </a:lnTo>
                <a:lnTo>
                  <a:pt x="2305" y="713"/>
                </a:lnTo>
                <a:lnTo>
                  <a:pt x="2303" y="711"/>
                </a:lnTo>
                <a:lnTo>
                  <a:pt x="2301" y="708"/>
                </a:lnTo>
                <a:lnTo>
                  <a:pt x="2300" y="706"/>
                </a:lnTo>
                <a:lnTo>
                  <a:pt x="2300" y="703"/>
                </a:lnTo>
                <a:lnTo>
                  <a:pt x="2299" y="699"/>
                </a:lnTo>
                <a:lnTo>
                  <a:pt x="2299" y="697"/>
                </a:lnTo>
                <a:lnTo>
                  <a:pt x="2300" y="694"/>
                </a:lnTo>
                <a:lnTo>
                  <a:pt x="2301" y="692"/>
                </a:lnTo>
                <a:lnTo>
                  <a:pt x="2302" y="689"/>
                </a:lnTo>
                <a:lnTo>
                  <a:pt x="2305" y="685"/>
                </a:lnTo>
                <a:lnTo>
                  <a:pt x="2308" y="681"/>
                </a:lnTo>
                <a:lnTo>
                  <a:pt x="2316" y="673"/>
                </a:lnTo>
                <a:lnTo>
                  <a:pt x="2320" y="669"/>
                </a:lnTo>
                <a:lnTo>
                  <a:pt x="2323" y="665"/>
                </a:lnTo>
                <a:lnTo>
                  <a:pt x="2331" y="667"/>
                </a:lnTo>
                <a:lnTo>
                  <a:pt x="2338" y="669"/>
                </a:lnTo>
                <a:lnTo>
                  <a:pt x="2352" y="671"/>
                </a:lnTo>
                <a:lnTo>
                  <a:pt x="2358" y="672"/>
                </a:lnTo>
                <a:lnTo>
                  <a:pt x="2365" y="672"/>
                </a:lnTo>
                <a:lnTo>
                  <a:pt x="2379" y="672"/>
                </a:lnTo>
                <a:lnTo>
                  <a:pt x="2392" y="672"/>
                </a:lnTo>
                <a:lnTo>
                  <a:pt x="2403" y="671"/>
                </a:lnTo>
                <a:lnTo>
                  <a:pt x="2415" y="670"/>
                </a:lnTo>
                <a:lnTo>
                  <a:pt x="2426" y="668"/>
                </a:lnTo>
                <a:lnTo>
                  <a:pt x="2437" y="666"/>
                </a:lnTo>
                <a:lnTo>
                  <a:pt x="2447" y="664"/>
                </a:lnTo>
                <a:lnTo>
                  <a:pt x="2457" y="660"/>
                </a:lnTo>
                <a:lnTo>
                  <a:pt x="2466" y="657"/>
                </a:lnTo>
                <a:lnTo>
                  <a:pt x="2475" y="653"/>
                </a:lnTo>
                <a:lnTo>
                  <a:pt x="2484" y="648"/>
                </a:lnTo>
                <a:lnTo>
                  <a:pt x="2492" y="643"/>
                </a:lnTo>
                <a:lnTo>
                  <a:pt x="2500" y="638"/>
                </a:lnTo>
                <a:lnTo>
                  <a:pt x="2508" y="632"/>
                </a:lnTo>
                <a:lnTo>
                  <a:pt x="2515" y="626"/>
                </a:lnTo>
                <a:lnTo>
                  <a:pt x="2521" y="619"/>
                </a:lnTo>
                <a:lnTo>
                  <a:pt x="2528" y="612"/>
                </a:lnTo>
                <a:lnTo>
                  <a:pt x="2534" y="604"/>
                </a:lnTo>
                <a:lnTo>
                  <a:pt x="2539" y="596"/>
                </a:lnTo>
                <a:lnTo>
                  <a:pt x="2544" y="588"/>
                </a:lnTo>
                <a:lnTo>
                  <a:pt x="2549" y="579"/>
                </a:lnTo>
                <a:lnTo>
                  <a:pt x="2553" y="570"/>
                </a:lnTo>
                <a:lnTo>
                  <a:pt x="2557" y="560"/>
                </a:lnTo>
                <a:lnTo>
                  <a:pt x="2561" y="550"/>
                </a:lnTo>
                <a:lnTo>
                  <a:pt x="2564" y="539"/>
                </a:lnTo>
                <a:lnTo>
                  <a:pt x="2567" y="528"/>
                </a:lnTo>
                <a:lnTo>
                  <a:pt x="2569" y="517"/>
                </a:lnTo>
                <a:lnTo>
                  <a:pt x="2571" y="505"/>
                </a:lnTo>
                <a:lnTo>
                  <a:pt x="2573" y="493"/>
                </a:lnTo>
                <a:lnTo>
                  <a:pt x="2574" y="481"/>
                </a:lnTo>
                <a:lnTo>
                  <a:pt x="2575" y="468"/>
                </a:lnTo>
                <a:lnTo>
                  <a:pt x="2576" y="455"/>
                </a:lnTo>
                <a:lnTo>
                  <a:pt x="2576" y="441"/>
                </a:lnTo>
                <a:lnTo>
                  <a:pt x="2575" y="428"/>
                </a:lnTo>
                <a:lnTo>
                  <a:pt x="2574" y="415"/>
                </a:lnTo>
                <a:lnTo>
                  <a:pt x="2573" y="403"/>
                </a:lnTo>
                <a:lnTo>
                  <a:pt x="2570" y="391"/>
                </a:lnTo>
                <a:lnTo>
                  <a:pt x="2568" y="378"/>
                </a:lnTo>
                <a:lnTo>
                  <a:pt x="2565" y="365"/>
                </a:lnTo>
                <a:lnTo>
                  <a:pt x="2558" y="337"/>
                </a:lnTo>
                <a:lnTo>
                  <a:pt x="2571" y="333"/>
                </a:lnTo>
                <a:lnTo>
                  <a:pt x="2583" y="329"/>
                </a:lnTo>
                <a:lnTo>
                  <a:pt x="2594" y="326"/>
                </a:lnTo>
                <a:lnTo>
                  <a:pt x="2600" y="325"/>
                </a:lnTo>
                <a:lnTo>
                  <a:pt x="2605" y="324"/>
                </a:lnTo>
                <a:lnTo>
                  <a:pt x="2609" y="325"/>
                </a:lnTo>
                <a:lnTo>
                  <a:pt x="2615" y="326"/>
                </a:lnTo>
                <a:lnTo>
                  <a:pt x="2626" y="328"/>
                </a:lnTo>
                <a:lnTo>
                  <a:pt x="2647" y="333"/>
                </a:lnTo>
                <a:lnTo>
                  <a:pt x="2647" y="214"/>
                </a:lnTo>
                <a:close/>
                <a:moveTo>
                  <a:pt x="2446" y="438"/>
                </a:moveTo>
                <a:lnTo>
                  <a:pt x="2446" y="456"/>
                </a:lnTo>
                <a:lnTo>
                  <a:pt x="2445" y="473"/>
                </a:lnTo>
                <a:lnTo>
                  <a:pt x="2444" y="487"/>
                </a:lnTo>
                <a:lnTo>
                  <a:pt x="2442" y="501"/>
                </a:lnTo>
                <a:lnTo>
                  <a:pt x="2440" y="512"/>
                </a:lnTo>
                <a:lnTo>
                  <a:pt x="2438" y="517"/>
                </a:lnTo>
                <a:lnTo>
                  <a:pt x="2437" y="522"/>
                </a:lnTo>
                <a:lnTo>
                  <a:pt x="2433" y="531"/>
                </a:lnTo>
                <a:lnTo>
                  <a:pt x="2429" y="538"/>
                </a:lnTo>
                <a:lnTo>
                  <a:pt x="2424" y="545"/>
                </a:lnTo>
                <a:lnTo>
                  <a:pt x="2419" y="550"/>
                </a:lnTo>
                <a:lnTo>
                  <a:pt x="2416" y="552"/>
                </a:lnTo>
                <a:lnTo>
                  <a:pt x="2412" y="554"/>
                </a:lnTo>
                <a:lnTo>
                  <a:pt x="2405" y="557"/>
                </a:lnTo>
                <a:lnTo>
                  <a:pt x="2401" y="558"/>
                </a:lnTo>
                <a:lnTo>
                  <a:pt x="2397" y="559"/>
                </a:lnTo>
                <a:lnTo>
                  <a:pt x="2393" y="560"/>
                </a:lnTo>
                <a:lnTo>
                  <a:pt x="2388" y="561"/>
                </a:lnTo>
                <a:lnTo>
                  <a:pt x="2379" y="562"/>
                </a:lnTo>
                <a:lnTo>
                  <a:pt x="2368" y="562"/>
                </a:lnTo>
                <a:lnTo>
                  <a:pt x="2361" y="562"/>
                </a:lnTo>
                <a:lnTo>
                  <a:pt x="2354" y="560"/>
                </a:lnTo>
                <a:lnTo>
                  <a:pt x="2347" y="558"/>
                </a:lnTo>
                <a:lnTo>
                  <a:pt x="2344" y="557"/>
                </a:lnTo>
                <a:lnTo>
                  <a:pt x="2341" y="555"/>
                </a:lnTo>
                <a:lnTo>
                  <a:pt x="2335" y="551"/>
                </a:lnTo>
                <a:lnTo>
                  <a:pt x="2330" y="547"/>
                </a:lnTo>
                <a:lnTo>
                  <a:pt x="2325" y="541"/>
                </a:lnTo>
                <a:lnTo>
                  <a:pt x="2321" y="535"/>
                </a:lnTo>
                <a:lnTo>
                  <a:pt x="2317" y="527"/>
                </a:lnTo>
                <a:lnTo>
                  <a:pt x="2313" y="519"/>
                </a:lnTo>
                <a:lnTo>
                  <a:pt x="2310" y="510"/>
                </a:lnTo>
                <a:lnTo>
                  <a:pt x="2308" y="500"/>
                </a:lnTo>
                <a:lnTo>
                  <a:pt x="2306" y="489"/>
                </a:lnTo>
                <a:lnTo>
                  <a:pt x="2305" y="478"/>
                </a:lnTo>
                <a:lnTo>
                  <a:pt x="2304" y="465"/>
                </a:lnTo>
                <a:lnTo>
                  <a:pt x="2304" y="452"/>
                </a:lnTo>
                <a:lnTo>
                  <a:pt x="2304" y="435"/>
                </a:lnTo>
                <a:lnTo>
                  <a:pt x="2305" y="420"/>
                </a:lnTo>
                <a:lnTo>
                  <a:pt x="2306" y="406"/>
                </a:lnTo>
                <a:lnTo>
                  <a:pt x="2307" y="393"/>
                </a:lnTo>
                <a:lnTo>
                  <a:pt x="2310" y="382"/>
                </a:lnTo>
                <a:lnTo>
                  <a:pt x="2312" y="371"/>
                </a:lnTo>
                <a:lnTo>
                  <a:pt x="2316" y="362"/>
                </a:lnTo>
                <a:lnTo>
                  <a:pt x="2320" y="354"/>
                </a:lnTo>
                <a:lnTo>
                  <a:pt x="2324" y="347"/>
                </a:lnTo>
                <a:lnTo>
                  <a:pt x="2327" y="344"/>
                </a:lnTo>
                <a:lnTo>
                  <a:pt x="2330" y="341"/>
                </a:lnTo>
                <a:lnTo>
                  <a:pt x="2335" y="336"/>
                </a:lnTo>
                <a:lnTo>
                  <a:pt x="2342" y="331"/>
                </a:lnTo>
                <a:lnTo>
                  <a:pt x="2345" y="330"/>
                </a:lnTo>
                <a:lnTo>
                  <a:pt x="2349" y="328"/>
                </a:lnTo>
                <a:lnTo>
                  <a:pt x="2353" y="327"/>
                </a:lnTo>
                <a:lnTo>
                  <a:pt x="2357" y="326"/>
                </a:lnTo>
                <a:lnTo>
                  <a:pt x="2366" y="325"/>
                </a:lnTo>
                <a:lnTo>
                  <a:pt x="2375" y="324"/>
                </a:lnTo>
                <a:lnTo>
                  <a:pt x="2383" y="325"/>
                </a:lnTo>
                <a:lnTo>
                  <a:pt x="2392" y="326"/>
                </a:lnTo>
                <a:lnTo>
                  <a:pt x="2399" y="328"/>
                </a:lnTo>
                <a:lnTo>
                  <a:pt x="2406" y="332"/>
                </a:lnTo>
                <a:lnTo>
                  <a:pt x="2412" y="336"/>
                </a:lnTo>
                <a:lnTo>
                  <a:pt x="2415" y="338"/>
                </a:lnTo>
                <a:lnTo>
                  <a:pt x="2418" y="340"/>
                </a:lnTo>
                <a:lnTo>
                  <a:pt x="2424" y="346"/>
                </a:lnTo>
                <a:lnTo>
                  <a:pt x="2426" y="349"/>
                </a:lnTo>
                <a:lnTo>
                  <a:pt x="2428" y="353"/>
                </a:lnTo>
                <a:lnTo>
                  <a:pt x="2432" y="360"/>
                </a:lnTo>
                <a:lnTo>
                  <a:pt x="2436" y="369"/>
                </a:lnTo>
                <a:lnTo>
                  <a:pt x="2438" y="373"/>
                </a:lnTo>
                <a:lnTo>
                  <a:pt x="2439" y="378"/>
                </a:lnTo>
                <a:lnTo>
                  <a:pt x="2442" y="388"/>
                </a:lnTo>
                <a:lnTo>
                  <a:pt x="2444" y="399"/>
                </a:lnTo>
                <a:lnTo>
                  <a:pt x="2445" y="411"/>
                </a:lnTo>
                <a:lnTo>
                  <a:pt x="2446" y="424"/>
                </a:lnTo>
                <a:lnTo>
                  <a:pt x="2446" y="438"/>
                </a:lnTo>
                <a:close/>
                <a:moveTo>
                  <a:pt x="2102" y="0"/>
                </a:moveTo>
                <a:lnTo>
                  <a:pt x="1966" y="0"/>
                </a:lnTo>
                <a:lnTo>
                  <a:pt x="1966" y="124"/>
                </a:lnTo>
                <a:lnTo>
                  <a:pt x="2102" y="124"/>
                </a:lnTo>
                <a:lnTo>
                  <a:pt x="2102" y="0"/>
                </a:lnTo>
                <a:close/>
                <a:moveTo>
                  <a:pt x="1966" y="813"/>
                </a:moveTo>
                <a:lnTo>
                  <a:pt x="2102" y="813"/>
                </a:lnTo>
                <a:lnTo>
                  <a:pt x="2102" y="225"/>
                </a:lnTo>
                <a:lnTo>
                  <a:pt x="1966" y="225"/>
                </a:lnTo>
                <a:lnTo>
                  <a:pt x="1966" y="813"/>
                </a:lnTo>
                <a:close/>
                <a:moveTo>
                  <a:pt x="1873" y="813"/>
                </a:moveTo>
                <a:lnTo>
                  <a:pt x="1873" y="33"/>
                </a:lnTo>
                <a:lnTo>
                  <a:pt x="1737" y="33"/>
                </a:lnTo>
                <a:lnTo>
                  <a:pt x="1737" y="279"/>
                </a:lnTo>
                <a:lnTo>
                  <a:pt x="1714" y="263"/>
                </a:lnTo>
                <a:lnTo>
                  <a:pt x="1693" y="249"/>
                </a:lnTo>
                <a:lnTo>
                  <a:pt x="1684" y="243"/>
                </a:lnTo>
                <a:lnTo>
                  <a:pt x="1675" y="238"/>
                </a:lnTo>
                <a:lnTo>
                  <a:pt x="1658" y="229"/>
                </a:lnTo>
                <a:lnTo>
                  <a:pt x="1650" y="225"/>
                </a:lnTo>
                <a:lnTo>
                  <a:pt x="1643" y="222"/>
                </a:lnTo>
                <a:lnTo>
                  <a:pt x="1628" y="218"/>
                </a:lnTo>
                <a:lnTo>
                  <a:pt x="1621" y="216"/>
                </a:lnTo>
                <a:lnTo>
                  <a:pt x="1614" y="215"/>
                </a:lnTo>
                <a:lnTo>
                  <a:pt x="1601" y="214"/>
                </a:lnTo>
                <a:lnTo>
                  <a:pt x="1591" y="215"/>
                </a:lnTo>
                <a:lnTo>
                  <a:pt x="1581" y="215"/>
                </a:lnTo>
                <a:lnTo>
                  <a:pt x="1572" y="216"/>
                </a:lnTo>
                <a:lnTo>
                  <a:pt x="1564" y="218"/>
                </a:lnTo>
                <a:lnTo>
                  <a:pt x="1555" y="220"/>
                </a:lnTo>
                <a:lnTo>
                  <a:pt x="1548" y="223"/>
                </a:lnTo>
                <a:lnTo>
                  <a:pt x="1540" y="226"/>
                </a:lnTo>
                <a:lnTo>
                  <a:pt x="1533" y="230"/>
                </a:lnTo>
                <a:lnTo>
                  <a:pt x="1526" y="234"/>
                </a:lnTo>
                <a:lnTo>
                  <a:pt x="1519" y="238"/>
                </a:lnTo>
                <a:lnTo>
                  <a:pt x="1513" y="243"/>
                </a:lnTo>
                <a:lnTo>
                  <a:pt x="1507" y="248"/>
                </a:lnTo>
                <a:lnTo>
                  <a:pt x="1501" y="254"/>
                </a:lnTo>
                <a:lnTo>
                  <a:pt x="1496" y="260"/>
                </a:lnTo>
                <a:lnTo>
                  <a:pt x="1491" y="267"/>
                </a:lnTo>
                <a:lnTo>
                  <a:pt x="1486" y="274"/>
                </a:lnTo>
                <a:lnTo>
                  <a:pt x="1478" y="290"/>
                </a:lnTo>
                <a:lnTo>
                  <a:pt x="1474" y="298"/>
                </a:lnTo>
                <a:lnTo>
                  <a:pt x="1471" y="307"/>
                </a:lnTo>
                <a:lnTo>
                  <a:pt x="1468" y="317"/>
                </a:lnTo>
                <a:lnTo>
                  <a:pt x="1465" y="327"/>
                </a:lnTo>
                <a:lnTo>
                  <a:pt x="1462" y="337"/>
                </a:lnTo>
                <a:lnTo>
                  <a:pt x="1460" y="347"/>
                </a:lnTo>
                <a:lnTo>
                  <a:pt x="1458" y="358"/>
                </a:lnTo>
                <a:lnTo>
                  <a:pt x="1456" y="370"/>
                </a:lnTo>
                <a:lnTo>
                  <a:pt x="1455" y="382"/>
                </a:lnTo>
                <a:lnTo>
                  <a:pt x="1454" y="394"/>
                </a:lnTo>
                <a:lnTo>
                  <a:pt x="1453" y="407"/>
                </a:lnTo>
                <a:lnTo>
                  <a:pt x="1452" y="420"/>
                </a:lnTo>
                <a:lnTo>
                  <a:pt x="1452" y="448"/>
                </a:lnTo>
                <a:lnTo>
                  <a:pt x="1452" y="590"/>
                </a:lnTo>
                <a:lnTo>
                  <a:pt x="1452" y="618"/>
                </a:lnTo>
                <a:lnTo>
                  <a:pt x="1453" y="631"/>
                </a:lnTo>
                <a:lnTo>
                  <a:pt x="1454" y="644"/>
                </a:lnTo>
                <a:lnTo>
                  <a:pt x="1456" y="668"/>
                </a:lnTo>
                <a:lnTo>
                  <a:pt x="1458" y="679"/>
                </a:lnTo>
                <a:lnTo>
                  <a:pt x="1460" y="690"/>
                </a:lnTo>
                <a:lnTo>
                  <a:pt x="1465" y="711"/>
                </a:lnTo>
                <a:lnTo>
                  <a:pt x="1468" y="721"/>
                </a:lnTo>
                <a:lnTo>
                  <a:pt x="1471" y="730"/>
                </a:lnTo>
                <a:lnTo>
                  <a:pt x="1474" y="739"/>
                </a:lnTo>
                <a:lnTo>
                  <a:pt x="1478" y="748"/>
                </a:lnTo>
                <a:lnTo>
                  <a:pt x="1482" y="756"/>
                </a:lnTo>
                <a:lnTo>
                  <a:pt x="1486" y="764"/>
                </a:lnTo>
                <a:lnTo>
                  <a:pt x="1491" y="771"/>
                </a:lnTo>
                <a:lnTo>
                  <a:pt x="1496" y="777"/>
                </a:lnTo>
                <a:lnTo>
                  <a:pt x="1501" y="784"/>
                </a:lnTo>
                <a:lnTo>
                  <a:pt x="1507" y="790"/>
                </a:lnTo>
                <a:lnTo>
                  <a:pt x="1513" y="795"/>
                </a:lnTo>
                <a:lnTo>
                  <a:pt x="1519" y="800"/>
                </a:lnTo>
                <a:lnTo>
                  <a:pt x="1526" y="804"/>
                </a:lnTo>
                <a:lnTo>
                  <a:pt x="1533" y="808"/>
                </a:lnTo>
                <a:lnTo>
                  <a:pt x="1540" y="812"/>
                </a:lnTo>
                <a:lnTo>
                  <a:pt x="1548" y="815"/>
                </a:lnTo>
                <a:lnTo>
                  <a:pt x="1555" y="818"/>
                </a:lnTo>
                <a:lnTo>
                  <a:pt x="1564" y="820"/>
                </a:lnTo>
                <a:lnTo>
                  <a:pt x="1572" y="822"/>
                </a:lnTo>
                <a:lnTo>
                  <a:pt x="1581" y="824"/>
                </a:lnTo>
                <a:lnTo>
                  <a:pt x="1591" y="824"/>
                </a:lnTo>
                <a:lnTo>
                  <a:pt x="1601" y="824"/>
                </a:lnTo>
                <a:lnTo>
                  <a:pt x="1612" y="824"/>
                </a:lnTo>
                <a:lnTo>
                  <a:pt x="1623" y="822"/>
                </a:lnTo>
                <a:lnTo>
                  <a:pt x="1634" y="819"/>
                </a:lnTo>
                <a:lnTo>
                  <a:pt x="1645" y="816"/>
                </a:lnTo>
                <a:lnTo>
                  <a:pt x="1656" y="812"/>
                </a:lnTo>
                <a:lnTo>
                  <a:pt x="1667" y="807"/>
                </a:lnTo>
                <a:lnTo>
                  <a:pt x="1677" y="802"/>
                </a:lnTo>
                <a:lnTo>
                  <a:pt x="1687" y="796"/>
                </a:lnTo>
                <a:lnTo>
                  <a:pt x="1696" y="790"/>
                </a:lnTo>
                <a:lnTo>
                  <a:pt x="1705" y="783"/>
                </a:lnTo>
                <a:lnTo>
                  <a:pt x="1713" y="777"/>
                </a:lnTo>
                <a:lnTo>
                  <a:pt x="1721" y="770"/>
                </a:lnTo>
                <a:lnTo>
                  <a:pt x="1728" y="763"/>
                </a:lnTo>
                <a:lnTo>
                  <a:pt x="1735" y="755"/>
                </a:lnTo>
                <a:lnTo>
                  <a:pt x="1740" y="748"/>
                </a:lnTo>
                <a:lnTo>
                  <a:pt x="1745" y="741"/>
                </a:lnTo>
                <a:lnTo>
                  <a:pt x="1747" y="741"/>
                </a:lnTo>
                <a:lnTo>
                  <a:pt x="1747" y="813"/>
                </a:lnTo>
                <a:lnTo>
                  <a:pt x="1873" y="813"/>
                </a:lnTo>
                <a:close/>
                <a:moveTo>
                  <a:pt x="1737" y="680"/>
                </a:moveTo>
                <a:lnTo>
                  <a:pt x="1727" y="690"/>
                </a:lnTo>
                <a:lnTo>
                  <a:pt x="1722" y="695"/>
                </a:lnTo>
                <a:lnTo>
                  <a:pt x="1717" y="699"/>
                </a:lnTo>
                <a:lnTo>
                  <a:pt x="1712" y="703"/>
                </a:lnTo>
                <a:lnTo>
                  <a:pt x="1707" y="706"/>
                </a:lnTo>
                <a:lnTo>
                  <a:pt x="1702" y="709"/>
                </a:lnTo>
                <a:lnTo>
                  <a:pt x="1697" y="712"/>
                </a:lnTo>
                <a:lnTo>
                  <a:pt x="1687" y="716"/>
                </a:lnTo>
                <a:lnTo>
                  <a:pt x="1676" y="719"/>
                </a:lnTo>
                <a:lnTo>
                  <a:pt x="1671" y="721"/>
                </a:lnTo>
                <a:lnTo>
                  <a:pt x="1666" y="721"/>
                </a:lnTo>
                <a:lnTo>
                  <a:pt x="1660" y="722"/>
                </a:lnTo>
                <a:lnTo>
                  <a:pt x="1655" y="722"/>
                </a:lnTo>
                <a:lnTo>
                  <a:pt x="1648" y="722"/>
                </a:lnTo>
                <a:lnTo>
                  <a:pt x="1641" y="721"/>
                </a:lnTo>
                <a:lnTo>
                  <a:pt x="1635" y="719"/>
                </a:lnTo>
                <a:lnTo>
                  <a:pt x="1629" y="716"/>
                </a:lnTo>
                <a:lnTo>
                  <a:pt x="1623" y="713"/>
                </a:lnTo>
                <a:lnTo>
                  <a:pt x="1620" y="711"/>
                </a:lnTo>
                <a:lnTo>
                  <a:pt x="1617" y="708"/>
                </a:lnTo>
                <a:lnTo>
                  <a:pt x="1612" y="703"/>
                </a:lnTo>
                <a:lnTo>
                  <a:pt x="1607" y="695"/>
                </a:lnTo>
                <a:lnTo>
                  <a:pt x="1605" y="691"/>
                </a:lnTo>
                <a:lnTo>
                  <a:pt x="1603" y="687"/>
                </a:lnTo>
                <a:lnTo>
                  <a:pt x="1601" y="682"/>
                </a:lnTo>
                <a:lnTo>
                  <a:pt x="1599" y="677"/>
                </a:lnTo>
                <a:lnTo>
                  <a:pt x="1596" y="666"/>
                </a:lnTo>
                <a:lnTo>
                  <a:pt x="1593" y="653"/>
                </a:lnTo>
                <a:lnTo>
                  <a:pt x="1591" y="638"/>
                </a:lnTo>
                <a:lnTo>
                  <a:pt x="1589" y="621"/>
                </a:lnTo>
                <a:lnTo>
                  <a:pt x="1588" y="602"/>
                </a:lnTo>
                <a:lnTo>
                  <a:pt x="1588" y="582"/>
                </a:lnTo>
                <a:lnTo>
                  <a:pt x="1588" y="456"/>
                </a:lnTo>
                <a:lnTo>
                  <a:pt x="1588" y="435"/>
                </a:lnTo>
                <a:lnTo>
                  <a:pt x="1589" y="417"/>
                </a:lnTo>
                <a:lnTo>
                  <a:pt x="1591" y="400"/>
                </a:lnTo>
                <a:lnTo>
                  <a:pt x="1593" y="385"/>
                </a:lnTo>
                <a:lnTo>
                  <a:pt x="1596" y="372"/>
                </a:lnTo>
                <a:lnTo>
                  <a:pt x="1599" y="361"/>
                </a:lnTo>
                <a:lnTo>
                  <a:pt x="1603" y="351"/>
                </a:lnTo>
                <a:lnTo>
                  <a:pt x="1607" y="342"/>
                </a:lnTo>
                <a:lnTo>
                  <a:pt x="1610" y="339"/>
                </a:lnTo>
                <a:lnTo>
                  <a:pt x="1612" y="335"/>
                </a:lnTo>
                <a:lnTo>
                  <a:pt x="1617" y="330"/>
                </a:lnTo>
                <a:lnTo>
                  <a:pt x="1623" y="325"/>
                </a:lnTo>
                <a:lnTo>
                  <a:pt x="1629" y="321"/>
                </a:lnTo>
                <a:lnTo>
                  <a:pt x="1635" y="319"/>
                </a:lnTo>
                <a:lnTo>
                  <a:pt x="1641" y="317"/>
                </a:lnTo>
                <a:lnTo>
                  <a:pt x="1648" y="316"/>
                </a:lnTo>
                <a:lnTo>
                  <a:pt x="1655" y="316"/>
                </a:lnTo>
                <a:lnTo>
                  <a:pt x="1666" y="316"/>
                </a:lnTo>
                <a:lnTo>
                  <a:pt x="1676" y="318"/>
                </a:lnTo>
                <a:lnTo>
                  <a:pt x="1682" y="320"/>
                </a:lnTo>
                <a:lnTo>
                  <a:pt x="1687" y="322"/>
                </a:lnTo>
                <a:lnTo>
                  <a:pt x="1692" y="324"/>
                </a:lnTo>
                <a:lnTo>
                  <a:pt x="1697" y="326"/>
                </a:lnTo>
                <a:lnTo>
                  <a:pt x="1707" y="332"/>
                </a:lnTo>
                <a:lnTo>
                  <a:pt x="1717" y="339"/>
                </a:lnTo>
                <a:lnTo>
                  <a:pt x="1727" y="348"/>
                </a:lnTo>
                <a:lnTo>
                  <a:pt x="1732" y="353"/>
                </a:lnTo>
                <a:lnTo>
                  <a:pt x="1737" y="358"/>
                </a:lnTo>
                <a:lnTo>
                  <a:pt x="1737" y="680"/>
                </a:lnTo>
                <a:close/>
                <a:moveTo>
                  <a:pt x="1047" y="813"/>
                </a:moveTo>
                <a:lnTo>
                  <a:pt x="1047" y="411"/>
                </a:lnTo>
                <a:lnTo>
                  <a:pt x="1047" y="405"/>
                </a:lnTo>
                <a:lnTo>
                  <a:pt x="1048" y="399"/>
                </a:lnTo>
                <a:lnTo>
                  <a:pt x="1049" y="393"/>
                </a:lnTo>
                <a:lnTo>
                  <a:pt x="1051" y="388"/>
                </a:lnTo>
                <a:lnTo>
                  <a:pt x="1053" y="382"/>
                </a:lnTo>
                <a:lnTo>
                  <a:pt x="1056" y="377"/>
                </a:lnTo>
                <a:lnTo>
                  <a:pt x="1059" y="372"/>
                </a:lnTo>
                <a:lnTo>
                  <a:pt x="1063" y="367"/>
                </a:lnTo>
                <a:lnTo>
                  <a:pt x="1068" y="362"/>
                </a:lnTo>
                <a:lnTo>
                  <a:pt x="1073" y="358"/>
                </a:lnTo>
                <a:lnTo>
                  <a:pt x="1078" y="355"/>
                </a:lnTo>
                <a:lnTo>
                  <a:pt x="1084" y="352"/>
                </a:lnTo>
                <a:lnTo>
                  <a:pt x="1091" y="349"/>
                </a:lnTo>
                <a:lnTo>
                  <a:pt x="1098" y="348"/>
                </a:lnTo>
                <a:lnTo>
                  <a:pt x="1105" y="346"/>
                </a:lnTo>
                <a:lnTo>
                  <a:pt x="1114" y="346"/>
                </a:lnTo>
                <a:lnTo>
                  <a:pt x="1123" y="346"/>
                </a:lnTo>
                <a:lnTo>
                  <a:pt x="1132" y="348"/>
                </a:lnTo>
                <a:lnTo>
                  <a:pt x="1150" y="351"/>
                </a:lnTo>
                <a:lnTo>
                  <a:pt x="1168" y="356"/>
                </a:lnTo>
                <a:lnTo>
                  <a:pt x="1186" y="361"/>
                </a:lnTo>
                <a:lnTo>
                  <a:pt x="1186" y="214"/>
                </a:lnTo>
                <a:lnTo>
                  <a:pt x="1173" y="215"/>
                </a:lnTo>
                <a:lnTo>
                  <a:pt x="1162" y="216"/>
                </a:lnTo>
                <a:lnTo>
                  <a:pt x="1150" y="218"/>
                </a:lnTo>
                <a:lnTo>
                  <a:pt x="1140" y="220"/>
                </a:lnTo>
                <a:lnTo>
                  <a:pt x="1129" y="223"/>
                </a:lnTo>
                <a:lnTo>
                  <a:pt x="1120" y="227"/>
                </a:lnTo>
                <a:lnTo>
                  <a:pt x="1111" y="232"/>
                </a:lnTo>
                <a:lnTo>
                  <a:pt x="1106" y="234"/>
                </a:lnTo>
                <a:lnTo>
                  <a:pt x="1102" y="237"/>
                </a:lnTo>
                <a:lnTo>
                  <a:pt x="1094" y="243"/>
                </a:lnTo>
                <a:lnTo>
                  <a:pt x="1086" y="249"/>
                </a:lnTo>
                <a:lnTo>
                  <a:pt x="1078" y="257"/>
                </a:lnTo>
                <a:lnTo>
                  <a:pt x="1071" y="264"/>
                </a:lnTo>
                <a:lnTo>
                  <a:pt x="1064" y="273"/>
                </a:lnTo>
                <a:lnTo>
                  <a:pt x="1058" y="282"/>
                </a:lnTo>
                <a:lnTo>
                  <a:pt x="1051" y="292"/>
                </a:lnTo>
                <a:lnTo>
                  <a:pt x="1045" y="303"/>
                </a:lnTo>
                <a:lnTo>
                  <a:pt x="1043" y="303"/>
                </a:lnTo>
                <a:lnTo>
                  <a:pt x="1043" y="225"/>
                </a:lnTo>
                <a:lnTo>
                  <a:pt x="910" y="225"/>
                </a:lnTo>
                <a:lnTo>
                  <a:pt x="910" y="813"/>
                </a:lnTo>
                <a:lnTo>
                  <a:pt x="1047" y="813"/>
                </a:lnTo>
                <a:close/>
                <a:moveTo>
                  <a:pt x="549" y="402"/>
                </a:moveTo>
                <a:lnTo>
                  <a:pt x="549" y="394"/>
                </a:lnTo>
                <a:lnTo>
                  <a:pt x="550" y="386"/>
                </a:lnTo>
                <a:lnTo>
                  <a:pt x="552" y="379"/>
                </a:lnTo>
                <a:lnTo>
                  <a:pt x="555" y="372"/>
                </a:lnTo>
                <a:lnTo>
                  <a:pt x="558" y="366"/>
                </a:lnTo>
                <a:lnTo>
                  <a:pt x="562" y="360"/>
                </a:lnTo>
                <a:lnTo>
                  <a:pt x="566" y="355"/>
                </a:lnTo>
                <a:lnTo>
                  <a:pt x="568" y="353"/>
                </a:lnTo>
                <a:lnTo>
                  <a:pt x="571" y="351"/>
                </a:lnTo>
                <a:lnTo>
                  <a:pt x="576" y="347"/>
                </a:lnTo>
                <a:lnTo>
                  <a:pt x="582" y="343"/>
                </a:lnTo>
                <a:lnTo>
                  <a:pt x="589" y="340"/>
                </a:lnTo>
                <a:lnTo>
                  <a:pt x="596" y="338"/>
                </a:lnTo>
                <a:lnTo>
                  <a:pt x="604" y="336"/>
                </a:lnTo>
                <a:lnTo>
                  <a:pt x="612" y="334"/>
                </a:lnTo>
                <a:lnTo>
                  <a:pt x="620" y="333"/>
                </a:lnTo>
                <a:lnTo>
                  <a:pt x="629" y="333"/>
                </a:lnTo>
                <a:lnTo>
                  <a:pt x="637" y="333"/>
                </a:lnTo>
                <a:lnTo>
                  <a:pt x="646" y="334"/>
                </a:lnTo>
                <a:lnTo>
                  <a:pt x="654" y="336"/>
                </a:lnTo>
                <a:lnTo>
                  <a:pt x="661" y="338"/>
                </a:lnTo>
                <a:lnTo>
                  <a:pt x="668" y="340"/>
                </a:lnTo>
                <a:lnTo>
                  <a:pt x="675" y="343"/>
                </a:lnTo>
                <a:lnTo>
                  <a:pt x="681" y="347"/>
                </a:lnTo>
                <a:lnTo>
                  <a:pt x="686" y="351"/>
                </a:lnTo>
                <a:lnTo>
                  <a:pt x="691" y="355"/>
                </a:lnTo>
                <a:lnTo>
                  <a:pt x="696" y="360"/>
                </a:lnTo>
                <a:lnTo>
                  <a:pt x="700" y="366"/>
                </a:lnTo>
                <a:lnTo>
                  <a:pt x="703" y="372"/>
                </a:lnTo>
                <a:lnTo>
                  <a:pt x="705" y="379"/>
                </a:lnTo>
                <a:lnTo>
                  <a:pt x="707" y="386"/>
                </a:lnTo>
                <a:lnTo>
                  <a:pt x="708" y="394"/>
                </a:lnTo>
                <a:lnTo>
                  <a:pt x="709" y="402"/>
                </a:lnTo>
                <a:lnTo>
                  <a:pt x="709" y="636"/>
                </a:lnTo>
                <a:lnTo>
                  <a:pt x="708" y="644"/>
                </a:lnTo>
                <a:lnTo>
                  <a:pt x="707" y="652"/>
                </a:lnTo>
                <a:lnTo>
                  <a:pt x="705" y="659"/>
                </a:lnTo>
                <a:lnTo>
                  <a:pt x="703" y="665"/>
                </a:lnTo>
                <a:lnTo>
                  <a:pt x="700" y="672"/>
                </a:lnTo>
                <a:lnTo>
                  <a:pt x="696" y="677"/>
                </a:lnTo>
                <a:lnTo>
                  <a:pt x="691" y="683"/>
                </a:lnTo>
                <a:lnTo>
                  <a:pt x="689" y="685"/>
                </a:lnTo>
                <a:lnTo>
                  <a:pt x="686" y="687"/>
                </a:lnTo>
                <a:lnTo>
                  <a:pt x="681" y="691"/>
                </a:lnTo>
                <a:lnTo>
                  <a:pt x="675" y="695"/>
                </a:lnTo>
                <a:lnTo>
                  <a:pt x="668" y="698"/>
                </a:lnTo>
                <a:lnTo>
                  <a:pt x="661" y="700"/>
                </a:lnTo>
                <a:lnTo>
                  <a:pt x="654" y="702"/>
                </a:lnTo>
                <a:lnTo>
                  <a:pt x="646" y="704"/>
                </a:lnTo>
                <a:lnTo>
                  <a:pt x="637" y="704"/>
                </a:lnTo>
                <a:lnTo>
                  <a:pt x="629" y="705"/>
                </a:lnTo>
                <a:lnTo>
                  <a:pt x="620" y="704"/>
                </a:lnTo>
                <a:lnTo>
                  <a:pt x="612" y="704"/>
                </a:lnTo>
                <a:lnTo>
                  <a:pt x="604" y="702"/>
                </a:lnTo>
                <a:lnTo>
                  <a:pt x="596" y="700"/>
                </a:lnTo>
                <a:lnTo>
                  <a:pt x="589" y="698"/>
                </a:lnTo>
                <a:lnTo>
                  <a:pt x="582" y="695"/>
                </a:lnTo>
                <a:lnTo>
                  <a:pt x="576" y="691"/>
                </a:lnTo>
                <a:lnTo>
                  <a:pt x="571" y="687"/>
                </a:lnTo>
                <a:lnTo>
                  <a:pt x="566" y="683"/>
                </a:lnTo>
                <a:lnTo>
                  <a:pt x="562" y="677"/>
                </a:lnTo>
                <a:lnTo>
                  <a:pt x="558" y="672"/>
                </a:lnTo>
                <a:lnTo>
                  <a:pt x="555" y="665"/>
                </a:lnTo>
                <a:lnTo>
                  <a:pt x="552" y="659"/>
                </a:lnTo>
                <a:lnTo>
                  <a:pt x="550" y="652"/>
                </a:lnTo>
                <a:lnTo>
                  <a:pt x="549" y="644"/>
                </a:lnTo>
                <a:lnTo>
                  <a:pt x="549" y="636"/>
                </a:lnTo>
                <a:lnTo>
                  <a:pt x="549" y="402"/>
                </a:lnTo>
                <a:close/>
                <a:moveTo>
                  <a:pt x="413" y="601"/>
                </a:moveTo>
                <a:lnTo>
                  <a:pt x="413" y="615"/>
                </a:lnTo>
                <a:lnTo>
                  <a:pt x="414" y="629"/>
                </a:lnTo>
                <a:lnTo>
                  <a:pt x="415" y="642"/>
                </a:lnTo>
                <a:lnTo>
                  <a:pt x="416" y="655"/>
                </a:lnTo>
                <a:lnTo>
                  <a:pt x="418" y="667"/>
                </a:lnTo>
                <a:lnTo>
                  <a:pt x="421" y="679"/>
                </a:lnTo>
                <a:lnTo>
                  <a:pt x="424" y="691"/>
                </a:lnTo>
                <a:lnTo>
                  <a:pt x="427" y="701"/>
                </a:lnTo>
                <a:lnTo>
                  <a:pt x="431" y="712"/>
                </a:lnTo>
                <a:lnTo>
                  <a:pt x="435" y="721"/>
                </a:lnTo>
                <a:lnTo>
                  <a:pt x="440" y="731"/>
                </a:lnTo>
                <a:lnTo>
                  <a:pt x="445" y="740"/>
                </a:lnTo>
                <a:lnTo>
                  <a:pt x="451" y="748"/>
                </a:lnTo>
                <a:lnTo>
                  <a:pt x="457" y="756"/>
                </a:lnTo>
                <a:lnTo>
                  <a:pt x="463" y="764"/>
                </a:lnTo>
                <a:lnTo>
                  <a:pt x="470" y="771"/>
                </a:lnTo>
                <a:lnTo>
                  <a:pt x="477" y="777"/>
                </a:lnTo>
                <a:lnTo>
                  <a:pt x="484" y="783"/>
                </a:lnTo>
                <a:lnTo>
                  <a:pt x="492" y="789"/>
                </a:lnTo>
                <a:lnTo>
                  <a:pt x="501" y="794"/>
                </a:lnTo>
                <a:lnTo>
                  <a:pt x="509" y="799"/>
                </a:lnTo>
                <a:lnTo>
                  <a:pt x="518" y="803"/>
                </a:lnTo>
                <a:lnTo>
                  <a:pt x="528" y="807"/>
                </a:lnTo>
                <a:lnTo>
                  <a:pt x="538" y="811"/>
                </a:lnTo>
                <a:lnTo>
                  <a:pt x="548" y="814"/>
                </a:lnTo>
                <a:lnTo>
                  <a:pt x="558" y="816"/>
                </a:lnTo>
                <a:lnTo>
                  <a:pt x="569" y="818"/>
                </a:lnTo>
                <a:lnTo>
                  <a:pt x="580" y="820"/>
                </a:lnTo>
                <a:lnTo>
                  <a:pt x="604" y="824"/>
                </a:lnTo>
                <a:lnTo>
                  <a:pt x="616" y="824"/>
                </a:lnTo>
                <a:lnTo>
                  <a:pt x="629" y="824"/>
                </a:lnTo>
                <a:lnTo>
                  <a:pt x="641" y="824"/>
                </a:lnTo>
                <a:lnTo>
                  <a:pt x="654" y="824"/>
                </a:lnTo>
                <a:lnTo>
                  <a:pt x="665" y="823"/>
                </a:lnTo>
                <a:lnTo>
                  <a:pt x="677" y="820"/>
                </a:lnTo>
                <a:lnTo>
                  <a:pt x="688" y="818"/>
                </a:lnTo>
                <a:lnTo>
                  <a:pt x="699" y="816"/>
                </a:lnTo>
                <a:lnTo>
                  <a:pt x="711" y="814"/>
                </a:lnTo>
                <a:lnTo>
                  <a:pt x="721" y="811"/>
                </a:lnTo>
                <a:lnTo>
                  <a:pt x="731" y="807"/>
                </a:lnTo>
                <a:lnTo>
                  <a:pt x="740" y="803"/>
                </a:lnTo>
                <a:lnTo>
                  <a:pt x="749" y="799"/>
                </a:lnTo>
                <a:lnTo>
                  <a:pt x="758" y="794"/>
                </a:lnTo>
                <a:lnTo>
                  <a:pt x="766" y="789"/>
                </a:lnTo>
                <a:lnTo>
                  <a:pt x="774" y="783"/>
                </a:lnTo>
                <a:lnTo>
                  <a:pt x="782" y="777"/>
                </a:lnTo>
                <a:lnTo>
                  <a:pt x="789" y="771"/>
                </a:lnTo>
                <a:lnTo>
                  <a:pt x="795" y="764"/>
                </a:lnTo>
                <a:lnTo>
                  <a:pt x="802" y="756"/>
                </a:lnTo>
                <a:lnTo>
                  <a:pt x="808" y="748"/>
                </a:lnTo>
                <a:lnTo>
                  <a:pt x="813" y="740"/>
                </a:lnTo>
                <a:lnTo>
                  <a:pt x="818" y="731"/>
                </a:lnTo>
                <a:lnTo>
                  <a:pt x="823" y="721"/>
                </a:lnTo>
                <a:lnTo>
                  <a:pt x="827" y="712"/>
                </a:lnTo>
                <a:lnTo>
                  <a:pt x="831" y="701"/>
                </a:lnTo>
                <a:lnTo>
                  <a:pt x="834" y="691"/>
                </a:lnTo>
                <a:lnTo>
                  <a:pt x="837" y="679"/>
                </a:lnTo>
                <a:lnTo>
                  <a:pt x="840" y="667"/>
                </a:lnTo>
                <a:lnTo>
                  <a:pt x="842" y="655"/>
                </a:lnTo>
                <a:lnTo>
                  <a:pt x="844" y="642"/>
                </a:lnTo>
                <a:lnTo>
                  <a:pt x="845" y="629"/>
                </a:lnTo>
                <a:lnTo>
                  <a:pt x="845" y="615"/>
                </a:lnTo>
                <a:lnTo>
                  <a:pt x="846" y="601"/>
                </a:lnTo>
                <a:lnTo>
                  <a:pt x="846" y="437"/>
                </a:lnTo>
                <a:lnTo>
                  <a:pt x="845" y="423"/>
                </a:lnTo>
                <a:lnTo>
                  <a:pt x="845" y="409"/>
                </a:lnTo>
                <a:lnTo>
                  <a:pt x="844" y="395"/>
                </a:lnTo>
                <a:lnTo>
                  <a:pt x="842" y="383"/>
                </a:lnTo>
                <a:lnTo>
                  <a:pt x="840" y="370"/>
                </a:lnTo>
                <a:lnTo>
                  <a:pt x="837" y="359"/>
                </a:lnTo>
                <a:lnTo>
                  <a:pt x="834" y="347"/>
                </a:lnTo>
                <a:lnTo>
                  <a:pt x="831" y="336"/>
                </a:lnTo>
                <a:lnTo>
                  <a:pt x="827" y="326"/>
                </a:lnTo>
                <a:lnTo>
                  <a:pt x="823" y="316"/>
                </a:lnTo>
                <a:lnTo>
                  <a:pt x="818" y="307"/>
                </a:lnTo>
                <a:lnTo>
                  <a:pt x="813" y="298"/>
                </a:lnTo>
                <a:lnTo>
                  <a:pt x="808" y="290"/>
                </a:lnTo>
                <a:lnTo>
                  <a:pt x="802" y="282"/>
                </a:lnTo>
                <a:lnTo>
                  <a:pt x="795" y="274"/>
                </a:lnTo>
                <a:lnTo>
                  <a:pt x="789" y="267"/>
                </a:lnTo>
                <a:lnTo>
                  <a:pt x="782" y="261"/>
                </a:lnTo>
                <a:lnTo>
                  <a:pt x="774" y="255"/>
                </a:lnTo>
                <a:lnTo>
                  <a:pt x="766" y="249"/>
                </a:lnTo>
                <a:lnTo>
                  <a:pt x="758" y="244"/>
                </a:lnTo>
                <a:lnTo>
                  <a:pt x="749" y="239"/>
                </a:lnTo>
                <a:lnTo>
                  <a:pt x="740" y="235"/>
                </a:lnTo>
                <a:lnTo>
                  <a:pt x="731" y="231"/>
                </a:lnTo>
                <a:lnTo>
                  <a:pt x="721" y="227"/>
                </a:lnTo>
                <a:lnTo>
                  <a:pt x="711" y="224"/>
                </a:lnTo>
                <a:lnTo>
                  <a:pt x="699" y="222"/>
                </a:lnTo>
                <a:lnTo>
                  <a:pt x="688" y="219"/>
                </a:lnTo>
                <a:lnTo>
                  <a:pt x="677" y="218"/>
                </a:lnTo>
                <a:lnTo>
                  <a:pt x="654" y="215"/>
                </a:lnTo>
                <a:lnTo>
                  <a:pt x="641" y="215"/>
                </a:lnTo>
                <a:lnTo>
                  <a:pt x="629" y="214"/>
                </a:lnTo>
                <a:lnTo>
                  <a:pt x="616" y="215"/>
                </a:lnTo>
                <a:lnTo>
                  <a:pt x="604" y="215"/>
                </a:lnTo>
                <a:lnTo>
                  <a:pt x="592" y="216"/>
                </a:lnTo>
                <a:lnTo>
                  <a:pt x="580" y="218"/>
                </a:lnTo>
                <a:lnTo>
                  <a:pt x="569" y="219"/>
                </a:lnTo>
                <a:lnTo>
                  <a:pt x="558" y="222"/>
                </a:lnTo>
                <a:lnTo>
                  <a:pt x="548" y="224"/>
                </a:lnTo>
                <a:lnTo>
                  <a:pt x="538" y="227"/>
                </a:lnTo>
                <a:lnTo>
                  <a:pt x="528" y="231"/>
                </a:lnTo>
                <a:lnTo>
                  <a:pt x="518" y="235"/>
                </a:lnTo>
                <a:lnTo>
                  <a:pt x="509" y="239"/>
                </a:lnTo>
                <a:lnTo>
                  <a:pt x="501" y="244"/>
                </a:lnTo>
                <a:lnTo>
                  <a:pt x="492" y="249"/>
                </a:lnTo>
                <a:lnTo>
                  <a:pt x="484" y="255"/>
                </a:lnTo>
                <a:lnTo>
                  <a:pt x="477" y="261"/>
                </a:lnTo>
                <a:lnTo>
                  <a:pt x="470" y="267"/>
                </a:lnTo>
                <a:lnTo>
                  <a:pt x="463" y="274"/>
                </a:lnTo>
                <a:lnTo>
                  <a:pt x="457" y="282"/>
                </a:lnTo>
                <a:lnTo>
                  <a:pt x="451" y="290"/>
                </a:lnTo>
                <a:lnTo>
                  <a:pt x="445" y="298"/>
                </a:lnTo>
                <a:lnTo>
                  <a:pt x="440" y="307"/>
                </a:lnTo>
                <a:lnTo>
                  <a:pt x="435" y="316"/>
                </a:lnTo>
                <a:lnTo>
                  <a:pt x="431" y="326"/>
                </a:lnTo>
                <a:lnTo>
                  <a:pt x="427" y="336"/>
                </a:lnTo>
                <a:lnTo>
                  <a:pt x="424" y="347"/>
                </a:lnTo>
                <a:lnTo>
                  <a:pt x="421" y="359"/>
                </a:lnTo>
                <a:lnTo>
                  <a:pt x="418" y="370"/>
                </a:lnTo>
                <a:lnTo>
                  <a:pt x="416" y="383"/>
                </a:lnTo>
                <a:lnTo>
                  <a:pt x="415" y="395"/>
                </a:lnTo>
                <a:lnTo>
                  <a:pt x="414" y="409"/>
                </a:lnTo>
                <a:lnTo>
                  <a:pt x="413" y="423"/>
                </a:lnTo>
                <a:lnTo>
                  <a:pt x="413" y="437"/>
                </a:lnTo>
                <a:lnTo>
                  <a:pt x="413" y="601"/>
                </a:lnTo>
                <a:close/>
                <a:moveTo>
                  <a:pt x="666" y="145"/>
                </a:moveTo>
                <a:lnTo>
                  <a:pt x="797" y="145"/>
                </a:lnTo>
                <a:lnTo>
                  <a:pt x="797" y="22"/>
                </a:lnTo>
                <a:lnTo>
                  <a:pt x="666" y="22"/>
                </a:lnTo>
                <a:lnTo>
                  <a:pt x="666" y="145"/>
                </a:lnTo>
                <a:close/>
                <a:moveTo>
                  <a:pt x="461" y="145"/>
                </a:moveTo>
                <a:lnTo>
                  <a:pt x="591" y="145"/>
                </a:lnTo>
                <a:lnTo>
                  <a:pt x="591" y="22"/>
                </a:lnTo>
                <a:lnTo>
                  <a:pt x="461" y="22"/>
                </a:lnTo>
                <a:lnTo>
                  <a:pt x="461" y="145"/>
                </a:lnTo>
                <a:close/>
                <a:moveTo>
                  <a:pt x="149" y="813"/>
                </a:moveTo>
                <a:lnTo>
                  <a:pt x="149" y="476"/>
                </a:lnTo>
                <a:lnTo>
                  <a:pt x="337" y="476"/>
                </a:lnTo>
                <a:lnTo>
                  <a:pt x="337" y="344"/>
                </a:lnTo>
                <a:lnTo>
                  <a:pt x="149" y="344"/>
                </a:lnTo>
                <a:lnTo>
                  <a:pt x="149" y="165"/>
                </a:lnTo>
                <a:lnTo>
                  <a:pt x="389" y="165"/>
                </a:lnTo>
                <a:lnTo>
                  <a:pt x="389" y="33"/>
                </a:lnTo>
                <a:lnTo>
                  <a:pt x="0" y="33"/>
                </a:lnTo>
                <a:lnTo>
                  <a:pt x="0" y="813"/>
                </a:lnTo>
                <a:lnTo>
                  <a:pt x="149" y="813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64982" y="2324561"/>
            <a:ext cx="4246794" cy="1117800"/>
          </a:xfrm>
          <a:custGeom>
            <a:avLst/>
            <a:gdLst>
              <a:gd name="T0" fmla="*/ 2650 w 3009"/>
              <a:gd name="T1" fmla="*/ 713 h 792"/>
              <a:gd name="T2" fmla="*/ 2548 w 3009"/>
              <a:gd name="T3" fmla="*/ 782 h 792"/>
              <a:gd name="T4" fmla="*/ 2455 w 3009"/>
              <a:gd name="T5" fmla="*/ 787 h 792"/>
              <a:gd name="T6" fmla="*/ 2404 w 3009"/>
              <a:gd name="T7" fmla="*/ 757 h 792"/>
              <a:gd name="T8" fmla="*/ 2374 w 3009"/>
              <a:gd name="T9" fmla="*/ 677 h 792"/>
              <a:gd name="T10" fmla="*/ 2509 w 3009"/>
              <a:gd name="T11" fmla="*/ 645 h 792"/>
              <a:gd name="T12" fmla="*/ 2534 w 3009"/>
              <a:gd name="T13" fmla="*/ 684 h 792"/>
              <a:gd name="T14" fmla="*/ 2590 w 3009"/>
              <a:gd name="T15" fmla="*/ 679 h 792"/>
              <a:gd name="T16" fmla="*/ 2001 w 3009"/>
              <a:gd name="T17" fmla="*/ 619 h 792"/>
              <a:gd name="T18" fmla="*/ 2033 w 3009"/>
              <a:gd name="T19" fmla="*/ 662 h 792"/>
              <a:gd name="T20" fmla="*/ 2104 w 3009"/>
              <a:gd name="T21" fmla="*/ 669 h 792"/>
              <a:gd name="T22" fmla="*/ 2153 w 3009"/>
              <a:gd name="T23" fmla="*/ 633 h 792"/>
              <a:gd name="T24" fmla="*/ 2153 w 3009"/>
              <a:gd name="T25" fmla="*/ 340 h 792"/>
              <a:gd name="T26" fmla="*/ 2112 w 3009"/>
              <a:gd name="T27" fmla="*/ 305 h 792"/>
              <a:gd name="T28" fmla="*/ 2039 w 3009"/>
              <a:gd name="T29" fmla="*/ 307 h 792"/>
              <a:gd name="T30" fmla="*/ 2001 w 3009"/>
              <a:gd name="T31" fmla="*/ 353 h 792"/>
              <a:gd name="T32" fmla="*/ 1869 w 3009"/>
              <a:gd name="T33" fmla="*/ 338 h 792"/>
              <a:gd name="T34" fmla="*/ 1907 w 3009"/>
              <a:gd name="T35" fmla="*/ 249 h 792"/>
              <a:gd name="T36" fmla="*/ 1978 w 3009"/>
              <a:gd name="T37" fmla="*/ 198 h 792"/>
              <a:gd name="T38" fmla="*/ 2092 w 3009"/>
              <a:gd name="T39" fmla="*/ 182 h 792"/>
              <a:gd name="T40" fmla="*/ 2189 w 3009"/>
              <a:gd name="T41" fmla="*/ 202 h 792"/>
              <a:gd name="T42" fmla="*/ 2257 w 3009"/>
              <a:gd name="T43" fmla="*/ 257 h 792"/>
              <a:gd name="T44" fmla="*/ 2292 w 3009"/>
              <a:gd name="T45" fmla="*/ 350 h 792"/>
              <a:gd name="T46" fmla="*/ 2292 w 3009"/>
              <a:gd name="T47" fmla="*/ 622 h 792"/>
              <a:gd name="T48" fmla="*/ 2257 w 3009"/>
              <a:gd name="T49" fmla="*/ 715 h 792"/>
              <a:gd name="T50" fmla="*/ 2189 w 3009"/>
              <a:gd name="T51" fmla="*/ 771 h 792"/>
              <a:gd name="T52" fmla="*/ 2079 w 3009"/>
              <a:gd name="T53" fmla="*/ 792 h 792"/>
              <a:gd name="T54" fmla="*/ 1978 w 3009"/>
              <a:gd name="T55" fmla="*/ 775 h 792"/>
              <a:gd name="T56" fmla="*/ 1907 w 3009"/>
              <a:gd name="T57" fmla="*/ 723 h 792"/>
              <a:gd name="T58" fmla="*/ 1869 w 3009"/>
              <a:gd name="T59" fmla="*/ 635 h 792"/>
              <a:gd name="T60" fmla="*/ 1920 w 3009"/>
              <a:gd name="T61" fmla="*/ 0 h 792"/>
              <a:gd name="T62" fmla="*/ 867 w 3009"/>
              <a:gd name="T63" fmla="*/ 192 h 792"/>
              <a:gd name="T64" fmla="*/ 1050 w 3009"/>
              <a:gd name="T65" fmla="*/ 210 h 792"/>
              <a:gd name="T66" fmla="*/ 1130 w 3009"/>
              <a:gd name="T67" fmla="*/ 182 h 792"/>
              <a:gd name="T68" fmla="*/ 1055 w 3009"/>
              <a:gd name="T69" fmla="*/ 315 h 792"/>
              <a:gd name="T70" fmla="*/ 1010 w 3009"/>
              <a:gd name="T71" fmla="*/ 349 h 792"/>
              <a:gd name="T72" fmla="*/ 517 w 3009"/>
              <a:gd name="T73" fmla="*/ 611 h 792"/>
              <a:gd name="T74" fmla="*/ 544 w 3009"/>
              <a:gd name="T75" fmla="*/ 658 h 792"/>
              <a:gd name="T76" fmla="*/ 613 w 3009"/>
              <a:gd name="T77" fmla="*/ 671 h 792"/>
              <a:gd name="T78" fmla="*/ 667 w 3009"/>
              <a:gd name="T79" fmla="*/ 639 h 792"/>
              <a:gd name="T80" fmla="*/ 673 w 3009"/>
              <a:gd name="T81" fmla="*/ 346 h 792"/>
              <a:gd name="T82" fmla="*/ 636 w 3009"/>
              <a:gd name="T83" fmla="*/ 307 h 792"/>
              <a:gd name="T84" fmla="*/ 564 w 3009"/>
              <a:gd name="T85" fmla="*/ 305 h 792"/>
              <a:gd name="T86" fmla="*/ 520 w 3009"/>
              <a:gd name="T87" fmla="*/ 346 h 792"/>
              <a:gd name="T88" fmla="*/ 384 w 3009"/>
              <a:gd name="T89" fmla="*/ 350 h 792"/>
              <a:gd name="T90" fmla="*/ 418 w 3009"/>
              <a:gd name="T91" fmla="*/ 257 h 792"/>
              <a:gd name="T92" fmla="*/ 486 w 3009"/>
              <a:gd name="T93" fmla="*/ 202 h 792"/>
              <a:gd name="T94" fmla="*/ 596 w 3009"/>
              <a:gd name="T95" fmla="*/ 182 h 792"/>
              <a:gd name="T96" fmla="*/ 697 w 3009"/>
              <a:gd name="T97" fmla="*/ 198 h 792"/>
              <a:gd name="T98" fmla="*/ 769 w 3009"/>
              <a:gd name="T99" fmla="*/ 249 h 792"/>
              <a:gd name="T100" fmla="*/ 807 w 3009"/>
              <a:gd name="T101" fmla="*/ 338 h 792"/>
              <a:gd name="T102" fmla="*/ 811 w 3009"/>
              <a:gd name="T103" fmla="*/ 610 h 792"/>
              <a:gd name="T104" fmla="*/ 781 w 3009"/>
              <a:gd name="T105" fmla="*/ 707 h 792"/>
              <a:gd name="T106" fmla="*/ 716 w 3009"/>
              <a:gd name="T107" fmla="*/ 767 h 792"/>
              <a:gd name="T108" fmla="*/ 609 w 3009"/>
              <a:gd name="T109" fmla="*/ 791 h 792"/>
              <a:gd name="T110" fmla="*/ 505 w 3009"/>
              <a:gd name="T111" fmla="*/ 779 h 792"/>
              <a:gd name="T112" fmla="*/ 431 w 3009"/>
              <a:gd name="T113" fmla="*/ 732 h 792"/>
              <a:gd name="T114" fmla="*/ 389 w 3009"/>
              <a:gd name="T115" fmla="*/ 646 h 792"/>
              <a:gd name="T116" fmla="*/ 0 w 3009"/>
              <a:gd name="T117" fmla="*/ 0 h 792"/>
              <a:gd name="T118" fmla="*/ 0 w 3009"/>
              <a:gd name="T119" fmla="*/ 78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9" h="792">
                <a:moveTo>
                  <a:pt x="2855" y="781"/>
                </a:moveTo>
                <a:lnTo>
                  <a:pt x="2855" y="626"/>
                </a:lnTo>
                <a:lnTo>
                  <a:pt x="3009" y="626"/>
                </a:lnTo>
                <a:lnTo>
                  <a:pt x="3009" y="781"/>
                </a:lnTo>
                <a:lnTo>
                  <a:pt x="2855" y="781"/>
                </a:lnTo>
                <a:close/>
                <a:moveTo>
                  <a:pt x="2782" y="192"/>
                </a:moveTo>
                <a:lnTo>
                  <a:pt x="2782" y="781"/>
                </a:lnTo>
                <a:lnTo>
                  <a:pt x="2650" y="781"/>
                </a:lnTo>
                <a:lnTo>
                  <a:pt x="2650" y="713"/>
                </a:lnTo>
                <a:lnTo>
                  <a:pt x="2632" y="730"/>
                </a:lnTo>
                <a:lnTo>
                  <a:pt x="2613" y="744"/>
                </a:lnTo>
                <a:lnTo>
                  <a:pt x="2604" y="751"/>
                </a:lnTo>
                <a:lnTo>
                  <a:pt x="2595" y="757"/>
                </a:lnTo>
                <a:lnTo>
                  <a:pt x="2586" y="763"/>
                </a:lnTo>
                <a:lnTo>
                  <a:pt x="2577" y="769"/>
                </a:lnTo>
                <a:lnTo>
                  <a:pt x="2567" y="774"/>
                </a:lnTo>
                <a:lnTo>
                  <a:pt x="2558" y="778"/>
                </a:lnTo>
                <a:lnTo>
                  <a:pt x="2548" y="782"/>
                </a:lnTo>
                <a:lnTo>
                  <a:pt x="2538" y="786"/>
                </a:lnTo>
                <a:lnTo>
                  <a:pt x="2529" y="788"/>
                </a:lnTo>
                <a:lnTo>
                  <a:pt x="2519" y="790"/>
                </a:lnTo>
                <a:lnTo>
                  <a:pt x="2508" y="791"/>
                </a:lnTo>
                <a:lnTo>
                  <a:pt x="2498" y="792"/>
                </a:lnTo>
                <a:lnTo>
                  <a:pt x="2483" y="791"/>
                </a:lnTo>
                <a:lnTo>
                  <a:pt x="2476" y="791"/>
                </a:lnTo>
                <a:lnTo>
                  <a:pt x="2469" y="790"/>
                </a:lnTo>
                <a:lnTo>
                  <a:pt x="2455" y="787"/>
                </a:lnTo>
                <a:lnTo>
                  <a:pt x="2449" y="785"/>
                </a:lnTo>
                <a:lnTo>
                  <a:pt x="2443" y="783"/>
                </a:lnTo>
                <a:lnTo>
                  <a:pt x="2432" y="779"/>
                </a:lnTo>
                <a:lnTo>
                  <a:pt x="2427" y="776"/>
                </a:lnTo>
                <a:lnTo>
                  <a:pt x="2421" y="773"/>
                </a:lnTo>
                <a:lnTo>
                  <a:pt x="2417" y="769"/>
                </a:lnTo>
                <a:lnTo>
                  <a:pt x="2412" y="765"/>
                </a:lnTo>
                <a:lnTo>
                  <a:pt x="2408" y="761"/>
                </a:lnTo>
                <a:lnTo>
                  <a:pt x="2404" y="757"/>
                </a:lnTo>
                <a:lnTo>
                  <a:pt x="2400" y="752"/>
                </a:lnTo>
                <a:lnTo>
                  <a:pt x="2396" y="747"/>
                </a:lnTo>
                <a:lnTo>
                  <a:pt x="2393" y="742"/>
                </a:lnTo>
                <a:lnTo>
                  <a:pt x="2390" y="736"/>
                </a:lnTo>
                <a:lnTo>
                  <a:pt x="2384" y="723"/>
                </a:lnTo>
                <a:lnTo>
                  <a:pt x="2382" y="716"/>
                </a:lnTo>
                <a:lnTo>
                  <a:pt x="2380" y="709"/>
                </a:lnTo>
                <a:lnTo>
                  <a:pt x="2376" y="694"/>
                </a:lnTo>
                <a:lnTo>
                  <a:pt x="2374" y="677"/>
                </a:lnTo>
                <a:lnTo>
                  <a:pt x="2373" y="668"/>
                </a:lnTo>
                <a:lnTo>
                  <a:pt x="2372" y="659"/>
                </a:lnTo>
                <a:lnTo>
                  <a:pt x="2372" y="639"/>
                </a:lnTo>
                <a:lnTo>
                  <a:pt x="2372" y="192"/>
                </a:lnTo>
                <a:lnTo>
                  <a:pt x="2508" y="192"/>
                </a:lnTo>
                <a:lnTo>
                  <a:pt x="2508" y="624"/>
                </a:lnTo>
                <a:lnTo>
                  <a:pt x="2508" y="631"/>
                </a:lnTo>
                <a:lnTo>
                  <a:pt x="2508" y="638"/>
                </a:lnTo>
                <a:lnTo>
                  <a:pt x="2509" y="645"/>
                </a:lnTo>
                <a:lnTo>
                  <a:pt x="2510" y="651"/>
                </a:lnTo>
                <a:lnTo>
                  <a:pt x="2512" y="657"/>
                </a:lnTo>
                <a:lnTo>
                  <a:pt x="2514" y="662"/>
                </a:lnTo>
                <a:lnTo>
                  <a:pt x="2516" y="667"/>
                </a:lnTo>
                <a:lnTo>
                  <a:pt x="2519" y="671"/>
                </a:lnTo>
                <a:lnTo>
                  <a:pt x="2522" y="675"/>
                </a:lnTo>
                <a:lnTo>
                  <a:pt x="2525" y="679"/>
                </a:lnTo>
                <a:lnTo>
                  <a:pt x="2530" y="682"/>
                </a:lnTo>
                <a:lnTo>
                  <a:pt x="2534" y="684"/>
                </a:lnTo>
                <a:lnTo>
                  <a:pt x="2539" y="686"/>
                </a:lnTo>
                <a:lnTo>
                  <a:pt x="2545" y="688"/>
                </a:lnTo>
                <a:lnTo>
                  <a:pt x="2551" y="689"/>
                </a:lnTo>
                <a:lnTo>
                  <a:pt x="2557" y="689"/>
                </a:lnTo>
                <a:lnTo>
                  <a:pt x="2563" y="689"/>
                </a:lnTo>
                <a:lnTo>
                  <a:pt x="2568" y="688"/>
                </a:lnTo>
                <a:lnTo>
                  <a:pt x="2573" y="686"/>
                </a:lnTo>
                <a:lnTo>
                  <a:pt x="2579" y="684"/>
                </a:lnTo>
                <a:lnTo>
                  <a:pt x="2590" y="679"/>
                </a:lnTo>
                <a:lnTo>
                  <a:pt x="2601" y="672"/>
                </a:lnTo>
                <a:lnTo>
                  <a:pt x="2612" y="664"/>
                </a:lnTo>
                <a:lnTo>
                  <a:pt x="2624" y="655"/>
                </a:lnTo>
                <a:lnTo>
                  <a:pt x="2646" y="636"/>
                </a:lnTo>
                <a:lnTo>
                  <a:pt x="2646" y="192"/>
                </a:lnTo>
                <a:lnTo>
                  <a:pt x="2782" y="192"/>
                </a:lnTo>
                <a:close/>
                <a:moveTo>
                  <a:pt x="1999" y="603"/>
                </a:moveTo>
                <a:lnTo>
                  <a:pt x="1999" y="611"/>
                </a:lnTo>
                <a:lnTo>
                  <a:pt x="2001" y="619"/>
                </a:lnTo>
                <a:lnTo>
                  <a:pt x="2002" y="626"/>
                </a:lnTo>
                <a:lnTo>
                  <a:pt x="2005" y="633"/>
                </a:lnTo>
                <a:lnTo>
                  <a:pt x="2008" y="639"/>
                </a:lnTo>
                <a:lnTo>
                  <a:pt x="2012" y="645"/>
                </a:lnTo>
                <a:lnTo>
                  <a:pt x="2016" y="650"/>
                </a:lnTo>
                <a:lnTo>
                  <a:pt x="2019" y="652"/>
                </a:lnTo>
                <a:lnTo>
                  <a:pt x="2021" y="654"/>
                </a:lnTo>
                <a:lnTo>
                  <a:pt x="2027" y="658"/>
                </a:lnTo>
                <a:lnTo>
                  <a:pt x="2033" y="662"/>
                </a:lnTo>
                <a:lnTo>
                  <a:pt x="2039" y="665"/>
                </a:lnTo>
                <a:lnTo>
                  <a:pt x="2046" y="667"/>
                </a:lnTo>
                <a:lnTo>
                  <a:pt x="2054" y="669"/>
                </a:lnTo>
                <a:lnTo>
                  <a:pt x="2062" y="671"/>
                </a:lnTo>
                <a:lnTo>
                  <a:pt x="2070" y="672"/>
                </a:lnTo>
                <a:lnTo>
                  <a:pt x="2079" y="672"/>
                </a:lnTo>
                <a:lnTo>
                  <a:pt x="2088" y="672"/>
                </a:lnTo>
                <a:lnTo>
                  <a:pt x="2096" y="671"/>
                </a:lnTo>
                <a:lnTo>
                  <a:pt x="2104" y="669"/>
                </a:lnTo>
                <a:lnTo>
                  <a:pt x="2112" y="667"/>
                </a:lnTo>
                <a:lnTo>
                  <a:pt x="2119" y="665"/>
                </a:lnTo>
                <a:lnTo>
                  <a:pt x="2125" y="662"/>
                </a:lnTo>
                <a:lnTo>
                  <a:pt x="2131" y="658"/>
                </a:lnTo>
                <a:lnTo>
                  <a:pt x="2137" y="654"/>
                </a:lnTo>
                <a:lnTo>
                  <a:pt x="2142" y="650"/>
                </a:lnTo>
                <a:lnTo>
                  <a:pt x="2146" y="645"/>
                </a:lnTo>
                <a:lnTo>
                  <a:pt x="2150" y="639"/>
                </a:lnTo>
                <a:lnTo>
                  <a:pt x="2153" y="633"/>
                </a:lnTo>
                <a:lnTo>
                  <a:pt x="2156" y="626"/>
                </a:lnTo>
                <a:lnTo>
                  <a:pt x="2157" y="619"/>
                </a:lnTo>
                <a:lnTo>
                  <a:pt x="2159" y="611"/>
                </a:lnTo>
                <a:lnTo>
                  <a:pt x="2159" y="603"/>
                </a:lnTo>
                <a:lnTo>
                  <a:pt x="2159" y="369"/>
                </a:lnTo>
                <a:lnTo>
                  <a:pt x="2159" y="361"/>
                </a:lnTo>
                <a:lnTo>
                  <a:pt x="2157" y="353"/>
                </a:lnTo>
                <a:lnTo>
                  <a:pt x="2156" y="346"/>
                </a:lnTo>
                <a:lnTo>
                  <a:pt x="2153" y="340"/>
                </a:lnTo>
                <a:lnTo>
                  <a:pt x="2150" y="333"/>
                </a:lnTo>
                <a:lnTo>
                  <a:pt x="2146" y="328"/>
                </a:lnTo>
                <a:lnTo>
                  <a:pt x="2142" y="322"/>
                </a:lnTo>
                <a:lnTo>
                  <a:pt x="2139" y="320"/>
                </a:lnTo>
                <a:lnTo>
                  <a:pt x="2137" y="318"/>
                </a:lnTo>
                <a:lnTo>
                  <a:pt x="2131" y="314"/>
                </a:lnTo>
                <a:lnTo>
                  <a:pt x="2125" y="310"/>
                </a:lnTo>
                <a:lnTo>
                  <a:pt x="2119" y="307"/>
                </a:lnTo>
                <a:lnTo>
                  <a:pt x="2112" y="305"/>
                </a:lnTo>
                <a:lnTo>
                  <a:pt x="2104" y="303"/>
                </a:lnTo>
                <a:lnTo>
                  <a:pt x="2096" y="301"/>
                </a:lnTo>
                <a:lnTo>
                  <a:pt x="2088" y="301"/>
                </a:lnTo>
                <a:lnTo>
                  <a:pt x="2079" y="300"/>
                </a:lnTo>
                <a:lnTo>
                  <a:pt x="2070" y="301"/>
                </a:lnTo>
                <a:lnTo>
                  <a:pt x="2062" y="301"/>
                </a:lnTo>
                <a:lnTo>
                  <a:pt x="2054" y="303"/>
                </a:lnTo>
                <a:lnTo>
                  <a:pt x="2046" y="305"/>
                </a:lnTo>
                <a:lnTo>
                  <a:pt x="2039" y="307"/>
                </a:lnTo>
                <a:lnTo>
                  <a:pt x="2033" y="310"/>
                </a:lnTo>
                <a:lnTo>
                  <a:pt x="2027" y="314"/>
                </a:lnTo>
                <a:lnTo>
                  <a:pt x="2021" y="318"/>
                </a:lnTo>
                <a:lnTo>
                  <a:pt x="2016" y="322"/>
                </a:lnTo>
                <a:lnTo>
                  <a:pt x="2012" y="328"/>
                </a:lnTo>
                <a:lnTo>
                  <a:pt x="2008" y="333"/>
                </a:lnTo>
                <a:lnTo>
                  <a:pt x="2005" y="340"/>
                </a:lnTo>
                <a:lnTo>
                  <a:pt x="2002" y="346"/>
                </a:lnTo>
                <a:lnTo>
                  <a:pt x="2001" y="353"/>
                </a:lnTo>
                <a:lnTo>
                  <a:pt x="1999" y="361"/>
                </a:lnTo>
                <a:lnTo>
                  <a:pt x="1999" y="369"/>
                </a:lnTo>
                <a:lnTo>
                  <a:pt x="1999" y="603"/>
                </a:lnTo>
                <a:close/>
                <a:moveTo>
                  <a:pt x="1863" y="404"/>
                </a:moveTo>
                <a:lnTo>
                  <a:pt x="1863" y="390"/>
                </a:lnTo>
                <a:lnTo>
                  <a:pt x="1864" y="376"/>
                </a:lnTo>
                <a:lnTo>
                  <a:pt x="1865" y="363"/>
                </a:lnTo>
                <a:lnTo>
                  <a:pt x="1867" y="350"/>
                </a:lnTo>
                <a:lnTo>
                  <a:pt x="1869" y="338"/>
                </a:lnTo>
                <a:lnTo>
                  <a:pt x="1871" y="326"/>
                </a:lnTo>
                <a:lnTo>
                  <a:pt x="1874" y="314"/>
                </a:lnTo>
                <a:lnTo>
                  <a:pt x="1878" y="304"/>
                </a:lnTo>
                <a:lnTo>
                  <a:pt x="1881" y="293"/>
                </a:lnTo>
                <a:lnTo>
                  <a:pt x="1886" y="283"/>
                </a:lnTo>
                <a:lnTo>
                  <a:pt x="1890" y="274"/>
                </a:lnTo>
                <a:lnTo>
                  <a:pt x="1895" y="265"/>
                </a:lnTo>
                <a:lnTo>
                  <a:pt x="1901" y="257"/>
                </a:lnTo>
                <a:lnTo>
                  <a:pt x="1907" y="249"/>
                </a:lnTo>
                <a:lnTo>
                  <a:pt x="1913" y="241"/>
                </a:lnTo>
                <a:lnTo>
                  <a:pt x="1920" y="234"/>
                </a:lnTo>
                <a:lnTo>
                  <a:pt x="1927" y="228"/>
                </a:lnTo>
                <a:lnTo>
                  <a:pt x="1935" y="222"/>
                </a:lnTo>
                <a:lnTo>
                  <a:pt x="1943" y="216"/>
                </a:lnTo>
                <a:lnTo>
                  <a:pt x="1951" y="211"/>
                </a:lnTo>
                <a:lnTo>
                  <a:pt x="1960" y="206"/>
                </a:lnTo>
                <a:lnTo>
                  <a:pt x="1969" y="202"/>
                </a:lnTo>
                <a:lnTo>
                  <a:pt x="1978" y="198"/>
                </a:lnTo>
                <a:lnTo>
                  <a:pt x="1988" y="194"/>
                </a:lnTo>
                <a:lnTo>
                  <a:pt x="1998" y="191"/>
                </a:lnTo>
                <a:lnTo>
                  <a:pt x="2009" y="189"/>
                </a:lnTo>
                <a:lnTo>
                  <a:pt x="2019" y="187"/>
                </a:lnTo>
                <a:lnTo>
                  <a:pt x="2031" y="185"/>
                </a:lnTo>
                <a:lnTo>
                  <a:pt x="2054" y="182"/>
                </a:lnTo>
                <a:lnTo>
                  <a:pt x="2066" y="182"/>
                </a:lnTo>
                <a:lnTo>
                  <a:pt x="2079" y="182"/>
                </a:lnTo>
                <a:lnTo>
                  <a:pt x="2092" y="182"/>
                </a:lnTo>
                <a:lnTo>
                  <a:pt x="2104" y="182"/>
                </a:lnTo>
                <a:lnTo>
                  <a:pt x="2116" y="183"/>
                </a:lnTo>
                <a:lnTo>
                  <a:pt x="2127" y="185"/>
                </a:lnTo>
                <a:lnTo>
                  <a:pt x="2139" y="187"/>
                </a:lnTo>
                <a:lnTo>
                  <a:pt x="2149" y="189"/>
                </a:lnTo>
                <a:lnTo>
                  <a:pt x="2160" y="191"/>
                </a:lnTo>
                <a:lnTo>
                  <a:pt x="2170" y="194"/>
                </a:lnTo>
                <a:lnTo>
                  <a:pt x="2180" y="198"/>
                </a:lnTo>
                <a:lnTo>
                  <a:pt x="2189" y="202"/>
                </a:lnTo>
                <a:lnTo>
                  <a:pt x="2198" y="206"/>
                </a:lnTo>
                <a:lnTo>
                  <a:pt x="2207" y="211"/>
                </a:lnTo>
                <a:lnTo>
                  <a:pt x="2215" y="216"/>
                </a:lnTo>
                <a:lnTo>
                  <a:pt x="2223" y="222"/>
                </a:lnTo>
                <a:lnTo>
                  <a:pt x="2231" y="228"/>
                </a:lnTo>
                <a:lnTo>
                  <a:pt x="2238" y="234"/>
                </a:lnTo>
                <a:lnTo>
                  <a:pt x="2245" y="241"/>
                </a:lnTo>
                <a:lnTo>
                  <a:pt x="2251" y="249"/>
                </a:lnTo>
                <a:lnTo>
                  <a:pt x="2257" y="257"/>
                </a:lnTo>
                <a:lnTo>
                  <a:pt x="2263" y="265"/>
                </a:lnTo>
                <a:lnTo>
                  <a:pt x="2268" y="274"/>
                </a:lnTo>
                <a:lnTo>
                  <a:pt x="2273" y="283"/>
                </a:lnTo>
                <a:lnTo>
                  <a:pt x="2278" y="293"/>
                </a:lnTo>
                <a:lnTo>
                  <a:pt x="2281" y="304"/>
                </a:lnTo>
                <a:lnTo>
                  <a:pt x="2285" y="314"/>
                </a:lnTo>
                <a:lnTo>
                  <a:pt x="2288" y="326"/>
                </a:lnTo>
                <a:lnTo>
                  <a:pt x="2290" y="338"/>
                </a:lnTo>
                <a:lnTo>
                  <a:pt x="2292" y="350"/>
                </a:lnTo>
                <a:lnTo>
                  <a:pt x="2294" y="363"/>
                </a:lnTo>
                <a:lnTo>
                  <a:pt x="2295" y="376"/>
                </a:lnTo>
                <a:lnTo>
                  <a:pt x="2296" y="390"/>
                </a:lnTo>
                <a:lnTo>
                  <a:pt x="2296" y="404"/>
                </a:lnTo>
                <a:lnTo>
                  <a:pt x="2296" y="568"/>
                </a:lnTo>
                <a:lnTo>
                  <a:pt x="2296" y="582"/>
                </a:lnTo>
                <a:lnTo>
                  <a:pt x="2295" y="596"/>
                </a:lnTo>
                <a:lnTo>
                  <a:pt x="2294" y="610"/>
                </a:lnTo>
                <a:lnTo>
                  <a:pt x="2292" y="622"/>
                </a:lnTo>
                <a:lnTo>
                  <a:pt x="2290" y="635"/>
                </a:lnTo>
                <a:lnTo>
                  <a:pt x="2288" y="646"/>
                </a:lnTo>
                <a:lnTo>
                  <a:pt x="2285" y="658"/>
                </a:lnTo>
                <a:lnTo>
                  <a:pt x="2281" y="669"/>
                </a:lnTo>
                <a:lnTo>
                  <a:pt x="2278" y="679"/>
                </a:lnTo>
                <a:lnTo>
                  <a:pt x="2273" y="689"/>
                </a:lnTo>
                <a:lnTo>
                  <a:pt x="2268" y="698"/>
                </a:lnTo>
                <a:lnTo>
                  <a:pt x="2263" y="707"/>
                </a:lnTo>
                <a:lnTo>
                  <a:pt x="2257" y="715"/>
                </a:lnTo>
                <a:lnTo>
                  <a:pt x="2251" y="723"/>
                </a:lnTo>
                <a:lnTo>
                  <a:pt x="2245" y="732"/>
                </a:lnTo>
                <a:lnTo>
                  <a:pt x="2238" y="739"/>
                </a:lnTo>
                <a:lnTo>
                  <a:pt x="2231" y="745"/>
                </a:lnTo>
                <a:lnTo>
                  <a:pt x="2223" y="751"/>
                </a:lnTo>
                <a:lnTo>
                  <a:pt x="2215" y="757"/>
                </a:lnTo>
                <a:lnTo>
                  <a:pt x="2207" y="762"/>
                </a:lnTo>
                <a:lnTo>
                  <a:pt x="2198" y="767"/>
                </a:lnTo>
                <a:lnTo>
                  <a:pt x="2189" y="771"/>
                </a:lnTo>
                <a:lnTo>
                  <a:pt x="2180" y="775"/>
                </a:lnTo>
                <a:lnTo>
                  <a:pt x="2170" y="779"/>
                </a:lnTo>
                <a:lnTo>
                  <a:pt x="2160" y="782"/>
                </a:lnTo>
                <a:lnTo>
                  <a:pt x="2149" y="784"/>
                </a:lnTo>
                <a:lnTo>
                  <a:pt x="2139" y="787"/>
                </a:lnTo>
                <a:lnTo>
                  <a:pt x="2127" y="788"/>
                </a:lnTo>
                <a:lnTo>
                  <a:pt x="2104" y="791"/>
                </a:lnTo>
                <a:lnTo>
                  <a:pt x="2092" y="791"/>
                </a:lnTo>
                <a:lnTo>
                  <a:pt x="2079" y="792"/>
                </a:lnTo>
                <a:lnTo>
                  <a:pt x="2066" y="791"/>
                </a:lnTo>
                <a:lnTo>
                  <a:pt x="2054" y="791"/>
                </a:lnTo>
                <a:lnTo>
                  <a:pt x="2042" y="790"/>
                </a:lnTo>
                <a:lnTo>
                  <a:pt x="2031" y="788"/>
                </a:lnTo>
                <a:lnTo>
                  <a:pt x="2019" y="787"/>
                </a:lnTo>
                <a:lnTo>
                  <a:pt x="2009" y="784"/>
                </a:lnTo>
                <a:lnTo>
                  <a:pt x="1998" y="782"/>
                </a:lnTo>
                <a:lnTo>
                  <a:pt x="1988" y="779"/>
                </a:lnTo>
                <a:lnTo>
                  <a:pt x="1978" y="775"/>
                </a:lnTo>
                <a:lnTo>
                  <a:pt x="1969" y="771"/>
                </a:lnTo>
                <a:lnTo>
                  <a:pt x="1960" y="767"/>
                </a:lnTo>
                <a:lnTo>
                  <a:pt x="1951" y="762"/>
                </a:lnTo>
                <a:lnTo>
                  <a:pt x="1943" y="757"/>
                </a:lnTo>
                <a:lnTo>
                  <a:pt x="1935" y="751"/>
                </a:lnTo>
                <a:lnTo>
                  <a:pt x="1927" y="745"/>
                </a:lnTo>
                <a:lnTo>
                  <a:pt x="1920" y="739"/>
                </a:lnTo>
                <a:lnTo>
                  <a:pt x="1913" y="732"/>
                </a:lnTo>
                <a:lnTo>
                  <a:pt x="1907" y="723"/>
                </a:lnTo>
                <a:lnTo>
                  <a:pt x="1901" y="715"/>
                </a:lnTo>
                <a:lnTo>
                  <a:pt x="1895" y="707"/>
                </a:lnTo>
                <a:lnTo>
                  <a:pt x="1890" y="698"/>
                </a:lnTo>
                <a:lnTo>
                  <a:pt x="1886" y="689"/>
                </a:lnTo>
                <a:lnTo>
                  <a:pt x="1881" y="679"/>
                </a:lnTo>
                <a:lnTo>
                  <a:pt x="1878" y="669"/>
                </a:lnTo>
                <a:lnTo>
                  <a:pt x="1874" y="658"/>
                </a:lnTo>
                <a:lnTo>
                  <a:pt x="1871" y="646"/>
                </a:lnTo>
                <a:lnTo>
                  <a:pt x="1869" y="635"/>
                </a:lnTo>
                <a:lnTo>
                  <a:pt x="1867" y="622"/>
                </a:lnTo>
                <a:lnTo>
                  <a:pt x="1865" y="610"/>
                </a:lnTo>
                <a:lnTo>
                  <a:pt x="1864" y="596"/>
                </a:lnTo>
                <a:lnTo>
                  <a:pt x="1863" y="582"/>
                </a:lnTo>
                <a:lnTo>
                  <a:pt x="1863" y="568"/>
                </a:lnTo>
                <a:lnTo>
                  <a:pt x="1863" y="404"/>
                </a:lnTo>
                <a:close/>
                <a:moveTo>
                  <a:pt x="1635" y="314"/>
                </a:moveTo>
                <a:lnTo>
                  <a:pt x="1761" y="0"/>
                </a:lnTo>
                <a:lnTo>
                  <a:pt x="1920" y="0"/>
                </a:lnTo>
                <a:lnTo>
                  <a:pt x="1707" y="464"/>
                </a:lnTo>
                <a:lnTo>
                  <a:pt x="1707" y="781"/>
                </a:lnTo>
                <a:lnTo>
                  <a:pt x="1558" y="781"/>
                </a:lnTo>
                <a:lnTo>
                  <a:pt x="1558" y="464"/>
                </a:lnTo>
                <a:lnTo>
                  <a:pt x="1346" y="0"/>
                </a:lnTo>
                <a:lnTo>
                  <a:pt x="1504" y="0"/>
                </a:lnTo>
                <a:lnTo>
                  <a:pt x="1635" y="314"/>
                </a:lnTo>
                <a:close/>
                <a:moveTo>
                  <a:pt x="867" y="781"/>
                </a:moveTo>
                <a:lnTo>
                  <a:pt x="867" y="192"/>
                </a:lnTo>
                <a:lnTo>
                  <a:pt x="1000" y="192"/>
                </a:lnTo>
                <a:lnTo>
                  <a:pt x="1000" y="270"/>
                </a:lnTo>
                <a:lnTo>
                  <a:pt x="1006" y="259"/>
                </a:lnTo>
                <a:lnTo>
                  <a:pt x="1013" y="250"/>
                </a:lnTo>
                <a:lnTo>
                  <a:pt x="1020" y="240"/>
                </a:lnTo>
                <a:lnTo>
                  <a:pt x="1027" y="232"/>
                </a:lnTo>
                <a:lnTo>
                  <a:pt x="1034" y="224"/>
                </a:lnTo>
                <a:lnTo>
                  <a:pt x="1042" y="216"/>
                </a:lnTo>
                <a:lnTo>
                  <a:pt x="1050" y="210"/>
                </a:lnTo>
                <a:lnTo>
                  <a:pt x="1058" y="204"/>
                </a:lnTo>
                <a:lnTo>
                  <a:pt x="1067" y="199"/>
                </a:lnTo>
                <a:lnTo>
                  <a:pt x="1072" y="196"/>
                </a:lnTo>
                <a:lnTo>
                  <a:pt x="1076" y="194"/>
                </a:lnTo>
                <a:lnTo>
                  <a:pt x="1086" y="190"/>
                </a:lnTo>
                <a:lnTo>
                  <a:pt x="1096" y="187"/>
                </a:lnTo>
                <a:lnTo>
                  <a:pt x="1107" y="185"/>
                </a:lnTo>
                <a:lnTo>
                  <a:pt x="1118" y="183"/>
                </a:lnTo>
                <a:lnTo>
                  <a:pt x="1130" y="182"/>
                </a:lnTo>
                <a:lnTo>
                  <a:pt x="1143" y="182"/>
                </a:lnTo>
                <a:lnTo>
                  <a:pt x="1143" y="328"/>
                </a:lnTo>
                <a:lnTo>
                  <a:pt x="1125" y="323"/>
                </a:lnTo>
                <a:lnTo>
                  <a:pt x="1107" y="318"/>
                </a:lnTo>
                <a:lnTo>
                  <a:pt x="1088" y="315"/>
                </a:lnTo>
                <a:lnTo>
                  <a:pt x="1079" y="314"/>
                </a:lnTo>
                <a:lnTo>
                  <a:pt x="1070" y="313"/>
                </a:lnTo>
                <a:lnTo>
                  <a:pt x="1062" y="314"/>
                </a:lnTo>
                <a:lnTo>
                  <a:pt x="1055" y="315"/>
                </a:lnTo>
                <a:lnTo>
                  <a:pt x="1048" y="317"/>
                </a:lnTo>
                <a:lnTo>
                  <a:pt x="1041" y="319"/>
                </a:lnTo>
                <a:lnTo>
                  <a:pt x="1035" y="322"/>
                </a:lnTo>
                <a:lnTo>
                  <a:pt x="1030" y="326"/>
                </a:lnTo>
                <a:lnTo>
                  <a:pt x="1025" y="330"/>
                </a:lnTo>
                <a:lnTo>
                  <a:pt x="1020" y="334"/>
                </a:lnTo>
                <a:lnTo>
                  <a:pt x="1016" y="339"/>
                </a:lnTo>
                <a:lnTo>
                  <a:pt x="1013" y="344"/>
                </a:lnTo>
                <a:lnTo>
                  <a:pt x="1010" y="349"/>
                </a:lnTo>
                <a:lnTo>
                  <a:pt x="1008" y="355"/>
                </a:lnTo>
                <a:lnTo>
                  <a:pt x="1006" y="360"/>
                </a:lnTo>
                <a:lnTo>
                  <a:pt x="1004" y="366"/>
                </a:lnTo>
                <a:lnTo>
                  <a:pt x="1004" y="372"/>
                </a:lnTo>
                <a:lnTo>
                  <a:pt x="1003" y="378"/>
                </a:lnTo>
                <a:lnTo>
                  <a:pt x="1003" y="781"/>
                </a:lnTo>
                <a:lnTo>
                  <a:pt x="867" y="781"/>
                </a:lnTo>
                <a:close/>
                <a:moveTo>
                  <a:pt x="516" y="603"/>
                </a:moveTo>
                <a:lnTo>
                  <a:pt x="517" y="611"/>
                </a:lnTo>
                <a:lnTo>
                  <a:pt x="518" y="619"/>
                </a:lnTo>
                <a:lnTo>
                  <a:pt x="520" y="626"/>
                </a:lnTo>
                <a:lnTo>
                  <a:pt x="522" y="633"/>
                </a:lnTo>
                <a:lnTo>
                  <a:pt x="525" y="639"/>
                </a:lnTo>
                <a:lnTo>
                  <a:pt x="529" y="645"/>
                </a:lnTo>
                <a:lnTo>
                  <a:pt x="534" y="650"/>
                </a:lnTo>
                <a:lnTo>
                  <a:pt x="536" y="652"/>
                </a:lnTo>
                <a:lnTo>
                  <a:pt x="538" y="654"/>
                </a:lnTo>
                <a:lnTo>
                  <a:pt x="544" y="658"/>
                </a:lnTo>
                <a:lnTo>
                  <a:pt x="550" y="662"/>
                </a:lnTo>
                <a:lnTo>
                  <a:pt x="557" y="665"/>
                </a:lnTo>
                <a:lnTo>
                  <a:pt x="564" y="667"/>
                </a:lnTo>
                <a:lnTo>
                  <a:pt x="571" y="669"/>
                </a:lnTo>
                <a:lnTo>
                  <a:pt x="579" y="671"/>
                </a:lnTo>
                <a:lnTo>
                  <a:pt x="588" y="672"/>
                </a:lnTo>
                <a:lnTo>
                  <a:pt x="596" y="672"/>
                </a:lnTo>
                <a:lnTo>
                  <a:pt x="605" y="672"/>
                </a:lnTo>
                <a:lnTo>
                  <a:pt x="613" y="671"/>
                </a:lnTo>
                <a:lnTo>
                  <a:pt x="621" y="669"/>
                </a:lnTo>
                <a:lnTo>
                  <a:pt x="629" y="667"/>
                </a:lnTo>
                <a:lnTo>
                  <a:pt x="636" y="665"/>
                </a:lnTo>
                <a:lnTo>
                  <a:pt x="642" y="662"/>
                </a:lnTo>
                <a:lnTo>
                  <a:pt x="649" y="658"/>
                </a:lnTo>
                <a:lnTo>
                  <a:pt x="654" y="654"/>
                </a:lnTo>
                <a:lnTo>
                  <a:pt x="659" y="650"/>
                </a:lnTo>
                <a:lnTo>
                  <a:pt x="663" y="645"/>
                </a:lnTo>
                <a:lnTo>
                  <a:pt x="667" y="639"/>
                </a:lnTo>
                <a:lnTo>
                  <a:pt x="670" y="633"/>
                </a:lnTo>
                <a:lnTo>
                  <a:pt x="673" y="626"/>
                </a:lnTo>
                <a:lnTo>
                  <a:pt x="675" y="619"/>
                </a:lnTo>
                <a:lnTo>
                  <a:pt x="676" y="611"/>
                </a:lnTo>
                <a:lnTo>
                  <a:pt x="676" y="603"/>
                </a:lnTo>
                <a:lnTo>
                  <a:pt x="676" y="369"/>
                </a:lnTo>
                <a:lnTo>
                  <a:pt x="676" y="361"/>
                </a:lnTo>
                <a:lnTo>
                  <a:pt x="675" y="353"/>
                </a:lnTo>
                <a:lnTo>
                  <a:pt x="673" y="346"/>
                </a:lnTo>
                <a:lnTo>
                  <a:pt x="670" y="340"/>
                </a:lnTo>
                <a:lnTo>
                  <a:pt x="667" y="333"/>
                </a:lnTo>
                <a:lnTo>
                  <a:pt x="663" y="328"/>
                </a:lnTo>
                <a:lnTo>
                  <a:pt x="659" y="322"/>
                </a:lnTo>
                <a:lnTo>
                  <a:pt x="657" y="320"/>
                </a:lnTo>
                <a:lnTo>
                  <a:pt x="654" y="318"/>
                </a:lnTo>
                <a:lnTo>
                  <a:pt x="649" y="314"/>
                </a:lnTo>
                <a:lnTo>
                  <a:pt x="642" y="310"/>
                </a:lnTo>
                <a:lnTo>
                  <a:pt x="636" y="307"/>
                </a:lnTo>
                <a:lnTo>
                  <a:pt x="629" y="305"/>
                </a:lnTo>
                <a:lnTo>
                  <a:pt x="621" y="303"/>
                </a:lnTo>
                <a:lnTo>
                  <a:pt x="613" y="301"/>
                </a:lnTo>
                <a:lnTo>
                  <a:pt x="605" y="301"/>
                </a:lnTo>
                <a:lnTo>
                  <a:pt x="596" y="300"/>
                </a:lnTo>
                <a:lnTo>
                  <a:pt x="588" y="301"/>
                </a:lnTo>
                <a:lnTo>
                  <a:pt x="579" y="301"/>
                </a:lnTo>
                <a:lnTo>
                  <a:pt x="571" y="303"/>
                </a:lnTo>
                <a:lnTo>
                  <a:pt x="564" y="305"/>
                </a:lnTo>
                <a:lnTo>
                  <a:pt x="557" y="307"/>
                </a:lnTo>
                <a:lnTo>
                  <a:pt x="550" y="310"/>
                </a:lnTo>
                <a:lnTo>
                  <a:pt x="544" y="314"/>
                </a:lnTo>
                <a:lnTo>
                  <a:pt x="538" y="318"/>
                </a:lnTo>
                <a:lnTo>
                  <a:pt x="534" y="322"/>
                </a:lnTo>
                <a:lnTo>
                  <a:pt x="529" y="328"/>
                </a:lnTo>
                <a:lnTo>
                  <a:pt x="525" y="333"/>
                </a:lnTo>
                <a:lnTo>
                  <a:pt x="522" y="340"/>
                </a:lnTo>
                <a:lnTo>
                  <a:pt x="520" y="346"/>
                </a:lnTo>
                <a:lnTo>
                  <a:pt x="518" y="353"/>
                </a:lnTo>
                <a:lnTo>
                  <a:pt x="517" y="361"/>
                </a:lnTo>
                <a:lnTo>
                  <a:pt x="516" y="369"/>
                </a:lnTo>
                <a:lnTo>
                  <a:pt x="516" y="603"/>
                </a:lnTo>
                <a:close/>
                <a:moveTo>
                  <a:pt x="380" y="404"/>
                </a:moveTo>
                <a:lnTo>
                  <a:pt x="381" y="390"/>
                </a:lnTo>
                <a:lnTo>
                  <a:pt x="381" y="376"/>
                </a:lnTo>
                <a:lnTo>
                  <a:pt x="382" y="363"/>
                </a:lnTo>
                <a:lnTo>
                  <a:pt x="384" y="350"/>
                </a:lnTo>
                <a:lnTo>
                  <a:pt x="386" y="338"/>
                </a:lnTo>
                <a:lnTo>
                  <a:pt x="389" y="326"/>
                </a:lnTo>
                <a:lnTo>
                  <a:pt x="392" y="314"/>
                </a:lnTo>
                <a:lnTo>
                  <a:pt x="395" y="304"/>
                </a:lnTo>
                <a:lnTo>
                  <a:pt x="399" y="293"/>
                </a:lnTo>
                <a:lnTo>
                  <a:pt x="403" y="283"/>
                </a:lnTo>
                <a:lnTo>
                  <a:pt x="408" y="274"/>
                </a:lnTo>
                <a:lnTo>
                  <a:pt x="413" y="265"/>
                </a:lnTo>
                <a:lnTo>
                  <a:pt x="418" y="257"/>
                </a:lnTo>
                <a:lnTo>
                  <a:pt x="424" y="249"/>
                </a:lnTo>
                <a:lnTo>
                  <a:pt x="431" y="241"/>
                </a:lnTo>
                <a:lnTo>
                  <a:pt x="437" y="234"/>
                </a:lnTo>
                <a:lnTo>
                  <a:pt x="444" y="228"/>
                </a:lnTo>
                <a:lnTo>
                  <a:pt x="452" y="222"/>
                </a:lnTo>
                <a:lnTo>
                  <a:pt x="460" y="216"/>
                </a:lnTo>
                <a:lnTo>
                  <a:pt x="468" y="211"/>
                </a:lnTo>
                <a:lnTo>
                  <a:pt x="477" y="206"/>
                </a:lnTo>
                <a:lnTo>
                  <a:pt x="486" y="202"/>
                </a:lnTo>
                <a:lnTo>
                  <a:pt x="495" y="198"/>
                </a:lnTo>
                <a:lnTo>
                  <a:pt x="505" y="194"/>
                </a:lnTo>
                <a:lnTo>
                  <a:pt x="515" y="191"/>
                </a:lnTo>
                <a:lnTo>
                  <a:pt x="526" y="189"/>
                </a:lnTo>
                <a:lnTo>
                  <a:pt x="537" y="187"/>
                </a:lnTo>
                <a:lnTo>
                  <a:pt x="548" y="185"/>
                </a:lnTo>
                <a:lnTo>
                  <a:pt x="571" y="182"/>
                </a:lnTo>
                <a:lnTo>
                  <a:pt x="584" y="182"/>
                </a:lnTo>
                <a:lnTo>
                  <a:pt x="596" y="182"/>
                </a:lnTo>
                <a:lnTo>
                  <a:pt x="609" y="182"/>
                </a:lnTo>
                <a:lnTo>
                  <a:pt x="621" y="182"/>
                </a:lnTo>
                <a:lnTo>
                  <a:pt x="633" y="183"/>
                </a:lnTo>
                <a:lnTo>
                  <a:pt x="645" y="185"/>
                </a:lnTo>
                <a:lnTo>
                  <a:pt x="656" y="187"/>
                </a:lnTo>
                <a:lnTo>
                  <a:pt x="667" y="189"/>
                </a:lnTo>
                <a:lnTo>
                  <a:pt x="677" y="191"/>
                </a:lnTo>
                <a:lnTo>
                  <a:pt x="687" y="194"/>
                </a:lnTo>
                <a:lnTo>
                  <a:pt x="697" y="198"/>
                </a:lnTo>
                <a:lnTo>
                  <a:pt x="707" y="202"/>
                </a:lnTo>
                <a:lnTo>
                  <a:pt x="716" y="206"/>
                </a:lnTo>
                <a:lnTo>
                  <a:pt x="724" y="211"/>
                </a:lnTo>
                <a:lnTo>
                  <a:pt x="733" y="216"/>
                </a:lnTo>
                <a:lnTo>
                  <a:pt x="741" y="222"/>
                </a:lnTo>
                <a:lnTo>
                  <a:pt x="748" y="228"/>
                </a:lnTo>
                <a:lnTo>
                  <a:pt x="755" y="234"/>
                </a:lnTo>
                <a:lnTo>
                  <a:pt x="763" y="241"/>
                </a:lnTo>
                <a:lnTo>
                  <a:pt x="769" y="249"/>
                </a:lnTo>
                <a:lnTo>
                  <a:pt x="775" y="257"/>
                </a:lnTo>
                <a:lnTo>
                  <a:pt x="781" y="265"/>
                </a:lnTo>
                <a:lnTo>
                  <a:pt x="786" y="274"/>
                </a:lnTo>
                <a:lnTo>
                  <a:pt x="791" y="283"/>
                </a:lnTo>
                <a:lnTo>
                  <a:pt x="795" y="293"/>
                </a:lnTo>
                <a:lnTo>
                  <a:pt x="799" y="304"/>
                </a:lnTo>
                <a:lnTo>
                  <a:pt x="802" y="314"/>
                </a:lnTo>
                <a:lnTo>
                  <a:pt x="805" y="326"/>
                </a:lnTo>
                <a:lnTo>
                  <a:pt x="807" y="338"/>
                </a:lnTo>
                <a:lnTo>
                  <a:pt x="810" y="350"/>
                </a:lnTo>
                <a:lnTo>
                  <a:pt x="811" y="363"/>
                </a:lnTo>
                <a:lnTo>
                  <a:pt x="812" y="376"/>
                </a:lnTo>
                <a:lnTo>
                  <a:pt x="813" y="390"/>
                </a:lnTo>
                <a:lnTo>
                  <a:pt x="813" y="404"/>
                </a:lnTo>
                <a:lnTo>
                  <a:pt x="813" y="568"/>
                </a:lnTo>
                <a:lnTo>
                  <a:pt x="813" y="582"/>
                </a:lnTo>
                <a:lnTo>
                  <a:pt x="812" y="596"/>
                </a:lnTo>
                <a:lnTo>
                  <a:pt x="811" y="610"/>
                </a:lnTo>
                <a:lnTo>
                  <a:pt x="810" y="622"/>
                </a:lnTo>
                <a:lnTo>
                  <a:pt x="807" y="635"/>
                </a:lnTo>
                <a:lnTo>
                  <a:pt x="805" y="646"/>
                </a:lnTo>
                <a:lnTo>
                  <a:pt x="802" y="658"/>
                </a:lnTo>
                <a:lnTo>
                  <a:pt x="799" y="669"/>
                </a:lnTo>
                <a:lnTo>
                  <a:pt x="795" y="679"/>
                </a:lnTo>
                <a:lnTo>
                  <a:pt x="791" y="689"/>
                </a:lnTo>
                <a:lnTo>
                  <a:pt x="786" y="698"/>
                </a:lnTo>
                <a:lnTo>
                  <a:pt x="781" y="707"/>
                </a:lnTo>
                <a:lnTo>
                  <a:pt x="775" y="715"/>
                </a:lnTo>
                <a:lnTo>
                  <a:pt x="769" y="723"/>
                </a:lnTo>
                <a:lnTo>
                  <a:pt x="763" y="732"/>
                </a:lnTo>
                <a:lnTo>
                  <a:pt x="755" y="739"/>
                </a:lnTo>
                <a:lnTo>
                  <a:pt x="748" y="745"/>
                </a:lnTo>
                <a:lnTo>
                  <a:pt x="741" y="751"/>
                </a:lnTo>
                <a:lnTo>
                  <a:pt x="733" y="757"/>
                </a:lnTo>
                <a:lnTo>
                  <a:pt x="724" y="762"/>
                </a:lnTo>
                <a:lnTo>
                  <a:pt x="716" y="767"/>
                </a:lnTo>
                <a:lnTo>
                  <a:pt x="707" y="771"/>
                </a:lnTo>
                <a:lnTo>
                  <a:pt x="697" y="775"/>
                </a:lnTo>
                <a:lnTo>
                  <a:pt x="687" y="779"/>
                </a:lnTo>
                <a:lnTo>
                  <a:pt x="677" y="782"/>
                </a:lnTo>
                <a:lnTo>
                  <a:pt x="667" y="784"/>
                </a:lnTo>
                <a:lnTo>
                  <a:pt x="656" y="787"/>
                </a:lnTo>
                <a:lnTo>
                  <a:pt x="645" y="788"/>
                </a:lnTo>
                <a:lnTo>
                  <a:pt x="621" y="791"/>
                </a:lnTo>
                <a:lnTo>
                  <a:pt x="609" y="791"/>
                </a:lnTo>
                <a:lnTo>
                  <a:pt x="596" y="792"/>
                </a:lnTo>
                <a:lnTo>
                  <a:pt x="584" y="791"/>
                </a:lnTo>
                <a:lnTo>
                  <a:pt x="571" y="791"/>
                </a:lnTo>
                <a:lnTo>
                  <a:pt x="560" y="790"/>
                </a:lnTo>
                <a:lnTo>
                  <a:pt x="548" y="788"/>
                </a:lnTo>
                <a:lnTo>
                  <a:pt x="537" y="787"/>
                </a:lnTo>
                <a:lnTo>
                  <a:pt x="526" y="784"/>
                </a:lnTo>
                <a:lnTo>
                  <a:pt x="515" y="782"/>
                </a:lnTo>
                <a:lnTo>
                  <a:pt x="505" y="779"/>
                </a:lnTo>
                <a:lnTo>
                  <a:pt x="495" y="775"/>
                </a:lnTo>
                <a:lnTo>
                  <a:pt x="486" y="771"/>
                </a:lnTo>
                <a:lnTo>
                  <a:pt x="477" y="767"/>
                </a:lnTo>
                <a:lnTo>
                  <a:pt x="468" y="762"/>
                </a:lnTo>
                <a:lnTo>
                  <a:pt x="460" y="757"/>
                </a:lnTo>
                <a:lnTo>
                  <a:pt x="452" y="751"/>
                </a:lnTo>
                <a:lnTo>
                  <a:pt x="444" y="745"/>
                </a:lnTo>
                <a:lnTo>
                  <a:pt x="437" y="739"/>
                </a:lnTo>
                <a:lnTo>
                  <a:pt x="431" y="732"/>
                </a:lnTo>
                <a:lnTo>
                  <a:pt x="424" y="723"/>
                </a:lnTo>
                <a:lnTo>
                  <a:pt x="418" y="715"/>
                </a:lnTo>
                <a:lnTo>
                  <a:pt x="413" y="707"/>
                </a:lnTo>
                <a:lnTo>
                  <a:pt x="408" y="698"/>
                </a:lnTo>
                <a:lnTo>
                  <a:pt x="403" y="689"/>
                </a:lnTo>
                <a:lnTo>
                  <a:pt x="399" y="679"/>
                </a:lnTo>
                <a:lnTo>
                  <a:pt x="395" y="669"/>
                </a:lnTo>
                <a:lnTo>
                  <a:pt x="392" y="658"/>
                </a:lnTo>
                <a:lnTo>
                  <a:pt x="389" y="646"/>
                </a:lnTo>
                <a:lnTo>
                  <a:pt x="386" y="635"/>
                </a:lnTo>
                <a:lnTo>
                  <a:pt x="384" y="622"/>
                </a:lnTo>
                <a:lnTo>
                  <a:pt x="382" y="610"/>
                </a:lnTo>
                <a:lnTo>
                  <a:pt x="381" y="596"/>
                </a:lnTo>
                <a:lnTo>
                  <a:pt x="381" y="582"/>
                </a:lnTo>
                <a:lnTo>
                  <a:pt x="380" y="568"/>
                </a:lnTo>
                <a:lnTo>
                  <a:pt x="380" y="404"/>
                </a:lnTo>
                <a:close/>
                <a:moveTo>
                  <a:pt x="0" y="781"/>
                </a:moveTo>
                <a:lnTo>
                  <a:pt x="0" y="0"/>
                </a:lnTo>
                <a:lnTo>
                  <a:pt x="389" y="0"/>
                </a:lnTo>
                <a:lnTo>
                  <a:pt x="389" y="132"/>
                </a:lnTo>
                <a:lnTo>
                  <a:pt x="149" y="132"/>
                </a:lnTo>
                <a:lnTo>
                  <a:pt x="149" y="311"/>
                </a:lnTo>
                <a:lnTo>
                  <a:pt x="337" y="311"/>
                </a:lnTo>
                <a:lnTo>
                  <a:pt x="337" y="443"/>
                </a:lnTo>
                <a:lnTo>
                  <a:pt x="149" y="443"/>
                </a:lnTo>
                <a:lnTo>
                  <a:pt x="149" y="781"/>
                </a:lnTo>
                <a:lnTo>
                  <a:pt x="0" y="781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80537" y="3573463"/>
            <a:ext cx="2546480" cy="77768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EC164E-F50F-432E-561F-BECF0D9119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819E4E-74B2-4D63-9AA5-7B39B30AA850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E70395-CDA2-D059-D18C-FF5292BD4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26ED0D-7BFE-4255-4877-E9CE215C00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228331"/>
      </p:ext>
    </p:extLst>
  </p:cSld>
  <p:clrMapOvr>
    <a:masterClrMapping/>
  </p:clrMapOvr>
  <p:transition spd="slow">
    <p:push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/>
              <a:t>Etunimi Sukunimi 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AC481D-EBE2-DE97-8AD8-A5BA2812C7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9D91437-C2C9-419E-A784-F4A79DB41723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130C96-8844-4F02-55A7-A20D4BA486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5E75AAB-7FB1-20AC-9135-9E3B88FD522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830094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80" y="0"/>
            <a:ext cx="1211072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5C5972F-CC35-794B-BF3E-84CAAD0BFD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4B16887-3B69-D2AD-46E9-C30209BD30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93523"/>
      </p:ext>
    </p:extLst>
  </p:cSld>
  <p:clrMapOvr>
    <a:masterClrMapping/>
  </p:clrMapOvr>
  <p:transition spd="slow">
    <p:push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9001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4796F-8FB3-45CA-B8AC-1736963B4751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2CCCC-C653-421F-BB1F-FDB5B5B9DFB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383BF86-8A08-25D5-E1A6-E5382A54E8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2967105-A663-D043-D75D-0A25BF4235F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6851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horizontal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8809B2-677C-3D21-EE6A-E512F1D7C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68" y="0"/>
            <a:ext cx="1208193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95F2269-688F-5F73-1B35-F96C8022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C51B322-5982-497D-8075-E1FADC6F4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9145904" cy="9798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78CDEE89-BD2F-B05F-43FE-1E6BBAF672C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7375" y="1574801"/>
            <a:ext cx="11197258" cy="1717039"/>
          </a:xfrm>
        </p:spPr>
        <p:txBody>
          <a:bodyPr>
            <a:normAutofit/>
          </a:bodyPr>
          <a:lstStyle>
            <a:lvl1pPr marL="182563" indent="-182563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56F9E830-49F1-F8C0-16BC-04E33FE04E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599071"/>
            <a:ext cx="9145588" cy="981075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E4E64431-565B-C100-5B21-DC53ACB0E6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7375" y="4750217"/>
            <a:ext cx="11197258" cy="1712428"/>
          </a:xfrm>
        </p:spPr>
        <p:txBody>
          <a:bodyPr>
            <a:normAutofit/>
          </a:bodyPr>
          <a:lstStyle>
            <a:lvl1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EB23C-F243-09BE-CB69-5808355C7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9C6B50-E03F-4AFF-A0AF-2989CEA55B65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A17650-79AC-19F9-8EB0-CB0375AE5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4C93D-BDCD-E94B-B9B8-94D8C30C5B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51716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6C9E14-0706-715D-985E-4B17F87C8B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EF92F-A484-4544-9453-456A67879562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5521208-1C93-9BEA-CFB5-58DC7E8A3C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6B0C098-8A2E-480E-2A1D-D49B163459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43751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61C4014-B8C4-67DF-353A-89AD03A0FE5F}"/>
              </a:ext>
            </a:extLst>
          </p:cNvPr>
          <p:cNvGrpSpPr/>
          <p:nvPr userDrawn="1"/>
        </p:nvGrpSpPr>
        <p:grpSpPr>
          <a:xfrm>
            <a:off x="1696720" y="1529080"/>
            <a:ext cx="8636000" cy="5102530"/>
            <a:chOff x="1696720" y="1529080"/>
            <a:chExt cx="8636000" cy="5102530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32F34CEE-A385-6280-B6E1-7082F18B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1529080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0E140B32-F061-2965-6353-6AEFFFD6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3308553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76C6A881-9A99-B8F9-09AC-D29077BC5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696720" y="5088026"/>
              <a:ext cx="8636000" cy="15435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726A94CB-6EE3-D6AD-4462-2BAEFCD81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1762125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6212B30C-11F9-8D6E-2F36-2E923E4F3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3531070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E957C344-E724-02D0-1A04-CA2B43B74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098800" y="5310543"/>
              <a:ext cx="0" cy="109855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BEC247-ACD8-D725-B8F5-0EF12D60757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CD0470-936D-4169-A077-E914BC46728A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B23059-CCAE-1AED-E274-37872F2D9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DFD2A-7A53-9429-3A6F-EBEAE02142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365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8B79AB-3410-A0F1-A722-42F459F080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66636A7-83A5-42FA-9499-932898854BD0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41E75-40E9-46B4-B1CA-BAC92F5242F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18A32A-F4FA-A085-28F9-403BCC5C4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95595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959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/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8376" y="2057899"/>
            <a:ext cx="1991654" cy="52166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rm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963621B9-4D68-D806-DE69-07483223815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06FD037-BAE8-446B-93D2-F8526EB0A923}" type="datetime1">
              <a:rPr lang="fi-FI" smtClean="0"/>
              <a:t>26.5.2025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BC2E911A-A4E3-83CA-F7C3-2C6856BA50C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A9DB87E4-12F3-1EDA-28BF-E5ED81313A4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2757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4E6D24-7FBB-C278-5921-B303828246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3A3AA7-3EE7-4F27-BFB6-7F6D7C5A8B72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4D5AA4-B957-4BE4-C115-3A1D6B98DD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2B06C-2864-5988-3D60-D5FC8AEF86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099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96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B747A-75DE-64EA-A37C-E67F9171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32A7-0988-43E7-A96F-79DB274BAF28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C6A82B-1098-6693-897D-768D1F52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B82F1-1D53-675B-03DF-C31D902C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2210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background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D94D7E1-5555-3767-708C-594EACB3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0" y="0"/>
            <a:ext cx="120904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471837"/>
            <a:ext cx="9999345" cy="1944463"/>
          </a:xfrm>
          <a:noFill/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DEF705DE-61F2-0906-14F7-643FFF5D7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3654886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41FEA3C-B826-7733-A770-340CB2FD3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45" y="334963"/>
            <a:ext cx="1911138" cy="585034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Tässä ei ole mitään :p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  <a:noFill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12700" dir="5400000" algn="t" rotWithShape="0">
                    <a:schemeClr val="accent1">
                      <a:lumMod val="5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fi-FI"/>
              <a:t>Etunimi Sukunimi, yksikkö,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6410505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D80E9-99A3-0A87-C990-ABBCAF8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5448-7B27-4265-81B3-9603D1A8582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4EB0E-352B-4A94-FFC1-0DD7746D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009EFA-A69B-791F-227A-97209B0A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32154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08A421C-06BC-421A-A29C-89C74B99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A5A4-C948-47D8-A7CB-141A22FC9465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8E9D1-BD1B-32D1-FF53-C2A74D8B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2BE7DE-F202-A73F-C1B0-157320CC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40000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SmartArt-kuva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78AA00-D1E8-16F9-5433-5CD4DA0F14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AEA8C7-4317-485D-B23D-5C7017DAA5B1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C26E9B2-E3A4-6DF4-1A33-0D71CA9B0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28826D-44FF-B07E-A1C2-699E852917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2794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D269EC3A-7342-059F-FB9F-6554D33032F0}"/>
              </a:ext>
            </a:extLst>
          </p:cNvPr>
          <p:cNvGrpSpPr/>
          <p:nvPr userDrawn="1"/>
        </p:nvGrpSpPr>
        <p:grpSpPr>
          <a:xfrm>
            <a:off x="240631" y="2095766"/>
            <a:ext cx="11798591" cy="4603416"/>
            <a:chOff x="240631" y="2095766"/>
            <a:chExt cx="11798591" cy="4603416"/>
          </a:xfrm>
        </p:grpSpPr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15A997AA-60F2-EADC-D6CE-4032DC5B7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240631" y="2095766"/>
              <a:ext cx="3841817" cy="4603416"/>
              <a:chOff x="452386" y="1992429"/>
              <a:chExt cx="4716378" cy="4360245"/>
            </a:xfrm>
          </p:grpSpPr>
          <p:sp>
            <p:nvSpPr>
              <p:cNvPr id="2" name="Suorakulmio 1">
                <a:extLst>
                  <a:ext uri="{FF2B5EF4-FFF2-40B4-BE49-F238E27FC236}">
                    <a16:creationId xmlns:a16="http://schemas.microsoft.com/office/drawing/2014/main" id="{1A49F650-F1E7-E3CC-B129-FD8FD2A7358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6B9996AB-5964-2D19-ED15-2643406700EE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FC031F3E-2C81-03AC-9537-24A2F4983126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EDC46E11-D9B4-8667-BD60-B4AB2D516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4215866" y="2095766"/>
              <a:ext cx="3841817" cy="4603416"/>
              <a:chOff x="452386" y="1992429"/>
              <a:chExt cx="4716378" cy="4360245"/>
            </a:xfrm>
          </p:grpSpPr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B946C973-5786-A424-8B8A-19717CFE0832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E05CD46B-FEE4-9DFC-E9EB-71562C1D387B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56D92634-6251-B7C4-9C58-0440C835901D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9628E4B5-F360-3026-A13D-CB7733BCF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 rot="10800000">
              <a:off x="8197405" y="2095766"/>
              <a:ext cx="3841817" cy="4603416"/>
              <a:chOff x="452386" y="1992429"/>
              <a:chExt cx="4716378" cy="4360245"/>
            </a:xfrm>
          </p:grpSpPr>
          <p:sp>
            <p:nvSpPr>
              <p:cNvPr id="22" name="Suorakulmio 21">
                <a:extLst>
                  <a:ext uri="{FF2B5EF4-FFF2-40B4-BE49-F238E27FC236}">
                    <a16:creationId xmlns:a16="http://schemas.microsoft.com/office/drawing/2014/main" id="{81125EC3-4436-1EA1-38B6-C530FEF15625}"/>
                  </a:ext>
                </a:extLst>
              </p:cNvPr>
              <p:cNvSpPr/>
              <p:nvPr userDrawn="1"/>
            </p:nvSpPr>
            <p:spPr>
              <a:xfrm>
                <a:off x="452386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C3F5B079-4F6E-CED8-44B7-89B950A91F1D}"/>
                  </a:ext>
                </a:extLst>
              </p:cNvPr>
              <p:cNvSpPr/>
              <p:nvPr userDrawn="1"/>
            </p:nvSpPr>
            <p:spPr>
              <a:xfrm>
                <a:off x="2050179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C5564E27-F225-9EC3-DBC9-A1651F713F75}"/>
                  </a:ext>
                </a:extLst>
              </p:cNvPr>
              <p:cNvSpPr/>
              <p:nvPr userDrawn="1"/>
            </p:nvSpPr>
            <p:spPr>
              <a:xfrm>
                <a:off x="3647972" y="1992429"/>
                <a:ext cx="1520792" cy="4360245"/>
              </a:xfrm>
              <a:prstGeom prst="round2Same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B51EB76-0012-B93D-642F-88E8486742DD}"/>
              </a:ext>
            </a:extLst>
          </p:cNvPr>
          <p:cNvGrpSpPr/>
          <p:nvPr userDrawn="1"/>
        </p:nvGrpSpPr>
        <p:grpSpPr>
          <a:xfrm>
            <a:off x="225425" y="1612566"/>
            <a:ext cx="11845480" cy="407001"/>
            <a:chOff x="225425" y="1612566"/>
            <a:chExt cx="11845480" cy="407001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831B41B1-8049-5241-1441-92A529065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54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60D912A1-F1F4-EDA3-A888-2A1CF731C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0025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1345EE10-9BC9-887C-E514-0AFFF81E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97406" y="1612566"/>
              <a:ext cx="3873499" cy="407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870112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ello, ympyrä&#10;&#10;Kuvaus luotu automaattisesti">
            <a:extLst>
              <a:ext uri="{FF2B5EF4-FFF2-40B4-BE49-F238E27FC236}">
                <a16:creationId xmlns:a16="http://schemas.microsoft.com/office/drawing/2014/main" id="{E6163993-8046-D47C-0800-E012D8173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1" y="1431227"/>
            <a:ext cx="9830098" cy="552957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374" y="1503045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6308" y="2412555"/>
            <a:ext cx="443913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7135" y="332206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7135" y="4231575"/>
            <a:ext cx="3808305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9774" y="5141085"/>
            <a:ext cx="42756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374" y="6050597"/>
            <a:ext cx="544406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0" name="Tekstin paikkamerkki 42">
            <a:extLst>
              <a:ext uri="{FF2B5EF4-FFF2-40B4-BE49-F238E27FC236}">
                <a16:creationId xmlns:a16="http://schemas.microsoft.com/office/drawing/2014/main" id="{98A8862F-1F0F-7C75-36F7-66B8A021FC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601" y="1503045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1" name="Tekstin paikkamerkki 42">
            <a:extLst>
              <a:ext uri="{FF2B5EF4-FFF2-40B4-BE49-F238E27FC236}">
                <a16:creationId xmlns:a16="http://schemas.microsoft.com/office/drawing/2014/main" id="{12BC13A9-38B6-E6E6-FBC7-4BDA1BBD7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601" y="2412555"/>
            <a:ext cx="4439132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2" name="Tekstin paikkamerkki 42">
            <a:extLst>
              <a:ext uri="{FF2B5EF4-FFF2-40B4-BE49-F238E27FC236}">
                <a16:creationId xmlns:a16="http://schemas.microsoft.com/office/drawing/2014/main" id="{3FBEA63D-AAF6-C18C-267A-E2E7F547B6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601" y="332206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3" name="Tekstin paikkamerkki 42">
            <a:extLst>
              <a:ext uri="{FF2B5EF4-FFF2-40B4-BE49-F238E27FC236}">
                <a16:creationId xmlns:a16="http://schemas.microsoft.com/office/drawing/2014/main" id="{7C21EB3D-38AC-C841-76B5-516144DED8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601" y="4231575"/>
            <a:ext cx="38692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4" name="Tekstin paikkamerkki 42">
            <a:extLst>
              <a:ext uri="{FF2B5EF4-FFF2-40B4-BE49-F238E27FC236}">
                <a16:creationId xmlns:a16="http://schemas.microsoft.com/office/drawing/2014/main" id="{E4D3D81F-B5E6-8BE0-C30F-839FFEB626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601" y="5141085"/>
            <a:ext cx="42756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55" name="Tekstin paikkamerkki 42">
            <a:extLst>
              <a:ext uri="{FF2B5EF4-FFF2-40B4-BE49-F238E27FC236}">
                <a16:creationId xmlns:a16="http://schemas.microsoft.com/office/drawing/2014/main" id="{D33C6862-408D-FD27-9967-5AA747DB2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601" y="6050597"/>
            <a:ext cx="5444066" cy="671195"/>
          </a:xfrm>
        </p:spPr>
        <p:txBody>
          <a:bodyPr/>
          <a:lstStyle>
            <a:lvl1pPr marL="0" indent="0" algn="r">
              <a:buFont typeface="+mj-lt"/>
              <a:buNone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9A2D189-6E53-F1AA-3DC6-304FECBFD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5951" y="3992563"/>
            <a:ext cx="784224" cy="40957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/>
              <a:t>Vuosi</a:t>
            </a:r>
          </a:p>
        </p:txBody>
      </p:sp>
    </p:spTree>
    <p:extLst>
      <p:ext uri="{BB962C8B-B14F-4D97-AF65-F5344CB8AC3E}">
        <p14:creationId xmlns:p14="http://schemas.microsoft.com/office/powerpoint/2010/main" val="144628635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ympyrä, kello, vihreä, Värikkyys&#10;&#10;Kuvaus luotu automaattisesti">
            <a:extLst>
              <a:ext uri="{FF2B5EF4-FFF2-40B4-BE49-F238E27FC236}">
                <a16:creationId xmlns:a16="http://schemas.microsoft.com/office/drawing/2014/main" id="{616B3F90-A4B1-9B0E-03B0-E8E1C3BD19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678" y="494982"/>
            <a:ext cx="12191675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4631" y="1474873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7803" y="236380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8815" y="325273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8815" y="4141663"/>
            <a:ext cx="5726386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803" y="5030593"/>
            <a:ext cx="5927397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631" y="5919524"/>
            <a:ext cx="6610569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AB6849-6871-938E-25A5-9762DE149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1474788"/>
            <a:ext cx="3073400" cy="5116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51609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Q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1BF2AB73-C9A6-61EA-3DFD-1ADC639144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4900" y="1589173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4" name="Tekstin paikkamerkki 42">
            <a:extLst>
              <a:ext uri="{FF2B5EF4-FFF2-40B4-BE49-F238E27FC236}">
                <a16:creationId xmlns:a16="http://schemas.microsoft.com/office/drawing/2014/main" id="{8FC24F1E-40F9-B384-77A4-78DF2801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5923" y="247810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5" name="Tekstin paikkamerkki 42">
            <a:extLst>
              <a:ext uri="{FF2B5EF4-FFF2-40B4-BE49-F238E27FC236}">
                <a16:creationId xmlns:a16="http://schemas.microsoft.com/office/drawing/2014/main" id="{16F68F31-2A42-4D6A-1E1F-A3D216CE89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7106" y="336703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6" name="Tekstin paikkamerkki 42">
            <a:extLst>
              <a:ext uri="{FF2B5EF4-FFF2-40B4-BE49-F238E27FC236}">
                <a16:creationId xmlns:a16="http://schemas.microsoft.com/office/drawing/2014/main" id="{E0A7FFB3-1BC5-E322-2646-FAF0AB3A2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106" y="4255963"/>
            <a:ext cx="5749142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7" name="Tekstin paikkamerkki 42">
            <a:extLst>
              <a:ext uri="{FF2B5EF4-FFF2-40B4-BE49-F238E27FC236}">
                <a16:creationId xmlns:a16="http://schemas.microsoft.com/office/drawing/2014/main" id="{8CBDFB26-8208-FEBB-C6EB-A2FD2014D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5923" y="5144893"/>
            <a:ext cx="5915763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sp>
        <p:nvSpPr>
          <p:cNvPr id="49" name="Tekstin paikkamerkki 42">
            <a:extLst>
              <a:ext uri="{FF2B5EF4-FFF2-40B4-BE49-F238E27FC236}">
                <a16:creationId xmlns:a16="http://schemas.microsoft.com/office/drawing/2014/main" id="{F438C769-013A-017B-EF0D-BEE5FB665E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4900" y="6033824"/>
            <a:ext cx="6434501" cy="6711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  <p:pic>
        <p:nvPicPr>
          <p:cNvPr id="6" name="Kuva 5" descr="Kuva, joka sisältää kohteen kello, vihreä, ympyrä&#10;&#10;Kuvaus luotu automaattisesti">
            <a:extLst>
              <a:ext uri="{FF2B5EF4-FFF2-40B4-BE49-F238E27FC236}">
                <a16:creationId xmlns:a16="http://schemas.microsoft.com/office/drawing/2014/main" id="{0325D29E-0919-A183-52EB-BD9D87DA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8" y="609282"/>
            <a:ext cx="12191675" cy="6858000"/>
          </a:xfrm>
          <a:prstGeom prst="rect">
            <a:avLst/>
          </a:prstGeom>
        </p:spPr>
      </p:pic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EF4865-AB2C-7D9A-CA9F-5659FF9A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4" y="1589172"/>
            <a:ext cx="2841625" cy="51158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leipäteksti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68839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BAB0BB-76F8-076F-55F8-59F9724F1C76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8EF14E2-28DC-4A47-B78C-A91E7D57E802}" type="datetime1">
              <a:rPr lang="fi-FI" smtClean="0"/>
              <a:t>26.5.2025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BC4BF5B-5D6F-A159-5C62-8DE85FE8D4A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AD52E06C-D50D-3E05-31D4-DBBA3A03165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396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79DF50-CF70-352C-F24D-63981DA7A7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5D2F78-56AB-497A-B982-4C69E53C7FAF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01913A-C735-AFBE-5C01-424D2D82A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A5BB94-D914-E346-85B5-BEF190C41E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44553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138DC6-71C5-93C6-F4AB-63E7DBE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487B-4C0E-4E81-81BD-013BA9B565DA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6EAE69-FA87-B7F3-942C-2822259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45F804-0D61-2C26-F8F5-DC5556A9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1251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4633E8-BD50-6FF0-D25B-F4E4930DC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103225" y="0"/>
            <a:ext cx="12088775" cy="68580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81FC1FCB-E86F-ECE0-6691-4C8B93544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640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9AE67A-5C28-1BF8-B6E7-8560701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92D-29FE-414E-B4C9-515ACB421508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71595B-81F7-54BA-2C7B-0FEA995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93C5C9-D3E7-B7C8-7381-6D9AE866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59804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rm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2715F-622A-DD99-9FDC-D166FD575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726B2-A446-46B1-ADAE-21B43B1F6EE9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9473C-DEB7-556E-1CB1-2D65F1690D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EFD88-5507-8943-E4C5-0C102A79C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9A2FCDF-9E8E-AAA7-FAA3-F92CB0961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E565CB-2796-4CEA-9BC0-E64F2BD8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8A3992-DB13-2BC4-9508-82BC546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E9C5-4B0B-41E2-B8BD-2AEB59C5FECF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E9159-ECD0-23C9-B7D4-4950458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6C0777-CE3D-69BB-3519-02B62710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07588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pr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3D06FE-6869-B306-815D-1C147AB8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2F80406-C616-59AD-609F-23DFBDAA0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2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summ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DBFD64-8856-60C8-FDC5-07F68986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6EFA642-8994-178B-0B81-488F4879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6745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aut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B1EFF4-8A16-FF8A-7452-E0A04D3A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4DBC6DC-8A92-E6EA-3215-80DC61602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244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 [wint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AC1EF5-BE2C-3EC5-AE07-DE6A1906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B06A9C5-C02C-223F-D10B-5A198E6C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2320803"/>
            <a:ext cx="4762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948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01131" y="2274360"/>
            <a:ext cx="4372585" cy="1166401"/>
          </a:xfrm>
          <a:custGeom>
            <a:avLst/>
            <a:gdLst>
              <a:gd name="T0" fmla="*/ 2549 w 3089"/>
              <a:gd name="T1" fmla="*/ 373 h 824"/>
              <a:gd name="T2" fmla="*/ 2605 w 3089"/>
              <a:gd name="T3" fmla="*/ 325 h 824"/>
              <a:gd name="T4" fmla="*/ 2687 w 3089"/>
              <a:gd name="T5" fmla="*/ 349 h 824"/>
              <a:gd name="T6" fmla="*/ 2840 w 3089"/>
              <a:gd name="T7" fmla="*/ 551 h 824"/>
              <a:gd name="T8" fmla="*/ 2816 w 3089"/>
              <a:gd name="T9" fmla="*/ 314 h 824"/>
              <a:gd name="T10" fmla="*/ 2740 w 3089"/>
              <a:gd name="T11" fmla="*/ 240 h 824"/>
              <a:gd name="T12" fmla="*/ 2624 w 3089"/>
              <a:gd name="T13" fmla="*/ 214 h 824"/>
              <a:gd name="T14" fmla="*/ 2508 w 3089"/>
              <a:gd name="T15" fmla="*/ 241 h 824"/>
              <a:gd name="T16" fmla="*/ 2437 w 3089"/>
              <a:gd name="T17" fmla="*/ 308 h 824"/>
              <a:gd name="T18" fmla="*/ 2408 w 3089"/>
              <a:gd name="T19" fmla="*/ 422 h 824"/>
              <a:gd name="T20" fmla="*/ 2432 w 3089"/>
              <a:gd name="T21" fmla="*/ 720 h 824"/>
              <a:gd name="T22" fmla="*/ 2508 w 3089"/>
              <a:gd name="T23" fmla="*/ 797 h 824"/>
              <a:gd name="T24" fmla="*/ 2624 w 3089"/>
              <a:gd name="T25" fmla="*/ 824 h 824"/>
              <a:gd name="T26" fmla="*/ 2743 w 3089"/>
              <a:gd name="T27" fmla="*/ 799 h 824"/>
              <a:gd name="T28" fmla="*/ 2815 w 3089"/>
              <a:gd name="T29" fmla="*/ 729 h 824"/>
              <a:gd name="T30" fmla="*/ 2840 w 3089"/>
              <a:gd name="T31" fmla="*/ 630 h 824"/>
              <a:gd name="T32" fmla="*/ 2686 w 3089"/>
              <a:gd name="T33" fmla="*/ 688 h 824"/>
              <a:gd name="T34" fmla="*/ 2600 w 3089"/>
              <a:gd name="T35" fmla="*/ 710 h 824"/>
              <a:gd name="T36" fmla="*/ 2546 w 3089"/>
              <a:gd name="T37" fmla="*/ 649 h 824"/>
              <a:gd name="T38" fmla="*/ 2036 w 3089"/>
              <a:gd name="T39" fmla="*/ 813 h 824"/>
              <a:gd name="T40" fmla="*/ 1577 w 3089"/>
              <a:gd name="T41" fmla="*/ 718 h 824"/>
              <a:gd name="T42" fmla="*/ 1522 w 3089"/>
              <a:gd name="T43" fmla="*/ 703 h 824"/>
              <a:gd name="T44" fmla="*/ 1375 w 3089"/>
              <a:gd name="T45" fmla="*/ 671 h 824"/>
              <a:gd name="T46" fmla="*/ 1399 w 3089"/>
              <a:gd name="T47" fmla="*/ 779 h 824"/>
              <a:gd name="T48" fmla="*/ 1459 w 3089"/>
              <a:gd name="T49" fmla="*/ 819 h 824"/>
              <a:gd name="T50" fmla="*/ 1561 w 3089"/>
              <a:gd name="T51" fmla="*/ 810 h 824"/>
              <a:gd name="T52" fmla="*/ 1785 w 3089"/>
              <a:gd name="T53" fmla="*/ 813 h 824"/>
              <a:gd name="T54" fmla="*/ 1081 w 3089"/>
              <a:gd name="T55" fmla="*/ 316 h 824"/>
              <a:gd name="T56" fmla="*/ 1133 w 3089"/>
              <a:gd name="T57" fmla="*/ 337 h 824"/>
              <a:gd name="T58" fmla="*/ 1277 w 3089"/>
              <a:gd name="T59" fmla="*/ 345 h 824"/>
              <a:gd name="T60" fmla="*/ 1250 w 3089"/>
              <a:gd name="T61" fmla="*/ 253 h 824"/>
              <a:gd name="T62" fmla="*/ 1187 w 3089"/>
              <a:gd name="T63" fmla="*/ 217 h 824"/>
              <a:gd name="T64" fmla="*/ 1082 w 3089"/>
              <a:gd name="T65" fmla="*/ 231 h 824"/>
              <a:gd name="T66" fmla="*/ 867 w 3089"/>
              <a:gd name="T67" fmla="*/ 813 h 824"/>
              <a:gd name="T68" fmla="*/ 616 w 3089"/>
              <a:gd name="T69" fmla="*/ 813 h 824"/>
              <a:gd name="T70" fmla="*/ 444 w 3089"/>
              <a:gd name="T71" fmla="*/ 102 h 824"/>
              <a:gd name="T72" fmla="*/ 365 w 3089"/>
              <a:gd name="T73" fmla="*/ 43 h 824"/>
              <a:gd name="T74" fmla="*/ 242 w 3089"/>
              <a:gd name="T75" fmla="*/ 22 h 824"/>
              <a:gd name="T76" fmla="*/ 133 w 3089"/>
              <a:gd name="T77" fmla="*/ 45 h 824"/>
              <a:gd name="T78" fmla="*/ 55 w 3089"/>
              <a:gd name="T79" fmla="*/ 112 h 824"/>
              <a:gd name="T80" fmla="*/ 22 w 3089"/>
              <a:gd name="T81" fmla="*/ 227 h 824"/>
              <a:gd name="T82" fmla="*/ 44 w 3089"/>
              <a:gd name="T83" fmla="*/ 327 h 824"/>
              <a:gd name="T84" fmla="*/ 142 w 3089"/>
              <a:gd name="T85" fmla="*/ 423 h 824"/>
              <a:gd name="T86" fmla="*/ 314 w 3089"/>
              <a:gd name="T87" fmla="*/ 527 h 824"/>
              <a:gd name="T88" fmla="*/ 352 w 3089"/>
              <a:gd name="T89" fmla="*/ 587 h 824"/>
              <a:gd name="T90" fmla="*/ 334 w 3089"/>
              <a:gd name="T91" fmla="*/ 669 h 824"/>
              <a:gd name="T92" fmla="*/ 246 w 3089"/>
              <a:gd name="T93" fmla="*/ 698 h 824"/>
              <a:gd name="T94" fmla="*/ 169 w 3089"/>
              <a:gd name="T95" fmla="*/ 638 h 824"/>
              <a:gd name="T96" fmla="*/ 34 w 3089"/>
              <a:gd name="T97" fmla="*/ 692 h 824"/>
              <a:gd name="T98" fmla="*/ 123 w 3089"/>
              <a:gd name="T99" fmla="*/ 790 h 824"/>
              <a:gd name="T100" fmla="*/ 233 w 3089"/>
              <a:gd name="T101" fmla="*/ 823 h 824"/>
              <a:gd name="T102" fmla="*/ 382 w 3089"/>
              <a:gd name="T103" fmla="*/ 799 h 824"/>
              <a:gd name="T104" fmla="*/ 472 w 3089"/>
              <a:gd name="T105" fmla="*/ 720 h 824"/>
              <a:gd name="T106" fmla="*/ 503 w 3089"/>
              <a:gd name="T107" fmla="*/ 600 h 824"/>
              <a:gd name="T108" fmla="*/ 473 w 3089"/>
              <a:gd name="T109" fmla="*/ 485 h 824"/>
              <a:gd name="T110" fmla="*/ 337 w 3089"/>
              <a:gd name="T111" fmla="*/ 368 h 824"/>
              <a:gd name="T112" fmla="*/ 185 w 3089"/>
              <a:gd name="T113" fmla="*/ 269 h 824"/>
              <a:gd name="T114" fmla="*/ 174 w 3089"/>
              <a:gd name="T115" fmla="*/ 202 h 824"/>
              <a:gd name="T116" fmla="*/ 218 w 3089"/>
              <a:gd name="T117" fmla="*/ 150 h 824"/>
              <a:gd name="T118" fmla="*/ 311 w 3089"/>
              <a:gd name="T119" fmla="*/ 16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9" h="824">
                <a:moveTo>
                  <a:pt x="3089" y="659"/>
                </a:moveTo>
                <a:lnTo>
                  <a:pt x="2935" y="659"/>
                </a:lnTo>
                <a:lnTo>
                  <a:pt x="2935" y="813"/>
                </a:lnTo>
                <a:lnTo>
                  <a:pt x="3089" y="813"/>
                </a:lnTo>
                <a:lnTo>
                  <a:pt x="3089" y="659"/>
                </a:lnTo>
                <a:close/>
                <a:moveTo>
                  <a:pt x="2544" y="440"/>
                </a:moveTo>
                <a:lnTo>
                  <a:pt x="2544" y="408"/>
                </a:lnTo>
                <a:lnTo>
                  <a:pt x="2545" y="398"/>
                </a:lnTo>
                <a:lnTo>
                  <a:pt x="2546" y="389"/>
                </a:lnTo>
                <a:lnTo>
                  <a:pt x="2547" y="381"/>
                </a:lnTo>
                <a:lnTo>
                  <a:pt x="2549" y="373"/>
                </a:lnTo>
                <a:lnTo>
                  <a:pt x="2552" y="365"/>
                </a:lnTo>
                <a:lnTo>
                  <a:pt x="2555" y="358"/>
                </a:lnTo>
                <a:lnTo>
                  <a:pt x="2559" y="352"/>
                </a:lnTo>
                <a:lnTo>
                  <a:pt x="2564" y="346"/>
                </a:lnTo>
                <a:lnTo>
                  <a:pt x="2569" y="341"/>
                </a:lnTo>
                <a:lnTo>
                  <a:pt x="2572" y="339"/>
                </a:lnTo>
                <a:lnTo>
                  <a:pt x="2575" y="337"/>
                </a:lnTo>
                <a:lnTo>
                  <a:pt x="2581" y="333"/>
                </a:lnTo>
                <a:lnTo>
                  <a:pt x="2589" y="330"/>
                </a:lnTo>
                <a:lnTo>
                  <a:pt x="2597" y="327"/>
                </a:lnTo>
                <a:lnTo>
                  <a:pt x="2605" y="325"/>
                </a:lnTo>
                <a:lnTo>
                  <a:pt x="2614" y="324"/>
                </a:lnTo>
                <a:lnTo>
                  <a:pt x="2624" y="324"/>
                </a:lnTo>
                <a:lnTo>
                  <a:pt x="2634" y="324"/>
                </a:lnTo>
                <a:lnTo>
                  <a:pt x="2644" y="325"/>
                </a:lnTo>
                <a:lnTo>
                  <a:pt x="2652" y="327"/>
                </a:lnTo>
                <a:lnTo>
                  <a:pt x="2660" y="330"/>
                </a:lnTo>
                <a:lnTo>
                  <a:pt x="2667" y="333"/>
                </a:lnTo>
                <a:lnTo>
                  <a:pt x="2674" y="337"/>
                </a:lnTo>
                <a:lnTo>
                  <a:pt x="2680" y="341"/>
                </a:lnTo>
                <a:lnTo>
                  <a:pt x="2685" y="346"/>
                </a:lnTo>
                <a:lnTo>
                  <a:pt x="2687" y="349"/>
                </a:lnTo>
                <a:lnTo>
                  <a:pt x="2690" y="352"/>
                </a:lnTo>
                <a:lnTo>
                  <a:pt x="2694" y="358"/>
                </a:lnTo>
                <a:lnTo>
                  <a:pt x="2697" y="365"/>
                </a:lnTo>
                <a:lnTo>
                  <a:pt x="2700" y="373"/>
                </a:lnTo>
                <a:lnTo>
                  <a:pt x="2702" y="381"/>
                </a:lnTo>
                <a:lnTo>
                  <a:pt x="2703" y="389"/>
                </a:lnTo>
                <a:lnTo>
                  <a:pt x="2704" y="398"/>
                </a:lnTo>
                <a:lnTo>
                  <a:pt x="2704" y="408"/>
                </a:lnTo>
                <a:lnTo>
                  <a:pt x="2704" y="440"/>
                </a:lnTo>
                <a:lnTo>
                  <a:pt x="2544" y="440"/>
                </a:lnTo>
                <a:close/>
                <a:moveTo>
                  <a:pt x="2840" y="551"/>
                </a:moveTo>
                <a:lnTo>
                  <a:pt x="2840" y="413"/>
                </a:lnTo>
                <a:lnTo>
                  <a:pt x="2840" y="402"/>
                </a:lnTo>
                <a:lnTo>
                  <a:pt x="2839" y="391"/>
                </a:lnTo>
                <a:lnTo>
                  <a:pt x="2838" y="381"/>
                </a:lnTo>
                <a:lnTo>
                  <a:pt x="2836" y="370"/>
                </a:lnTo>
                <a:lnTo>
                  <a:pt x="2834" y="360"/>
                </a:lnTo>
                <a:lnTo>
                  <a:pt x="2831" y="350"/>
                </a:lnTo>
                <a:lnTo>
                  <a:pt x="2828" y="341"/>
                </a:lnTo>
                <a:lnTo>
                  <a:pt x="2824" y="332"/>
                </a:lnTo>
                <a:lnTo>
                  <a:pt x="2820" y="323"/>
                </a:lnTo>
                <a:lnTo>
                  <a:pt x="2816" y="314"/>
                </a:lnTo>
                <a:lnTo>
                  <a:pt x="2811" y="306"/>
                </a:lnTo>
                <a:lnTo>
                  <a:pt x="2805" y="297"/>
                </a:lnTo>
                <a:lnTo>
                  <a:pt x="2800" y="290"/>
                </a:lnTo>
                <a:lnTo>
                  <a:pt x="2793" y="282"/>
                </a:lnTo>
                <a:lnTo>
                  <a:pt x="2787" y="275"/>
                </a:lnTo>
                <a:lnTo>
                  <a:pt x="2780" y="268"/>
                </a:lnTo>
                <a:lnTo>
                  <a:pt x="2772" y="262"/>
                </a:lnTo>
                <a:lnTo>
                  <a:pt x="2765" y="256"/>
                </a:lnTo>
                <a:lnTo>
                  <a:pt x="2757" y="250"/>
                </a:lnTo>
                <a:lnTo>
                  <a:pt x="2748" y="245"/>
                </a:lnTo>
                <a:lnTo>
                  <a:pt x="2740" y="240"/>
                </a:lnTo>
                <a:lnTo>
                  <a:pt x="2730" y="236"/>
                </a:lnTo>
                <a:lnTo>
                  <a:pt x="2721" y="232"/>
                </a:lnTo>
                <a:lnTo>
                  <a:pt x="2711" y="228"/>
                </a:lnTo>
                <a:lnTo>
                  <a:pt x="2701" y="225"/>
                </a:lnTo>
                <a:lnTo>
                  <a:pt x="2691" y="222"/>
                </a:lnTo>
                <a:lnTo>
                  <a:pt x="2681" y="219"/>
                </a:lnTo>
                <a:lnTo>
                  <a:pt x="2670" y="217"/>
                </a:lnTo>
                <a:lnTo>
                  <a:pt x="2659" y="216"/>
                </a:lnTo>
                <a:lnTo>
                  <a:pt x="2648" y="214"/>
                </a:lnTo>
                <a:lnTo>
                  <a:pt x="2636" y="214"/>
                </a:lnTo>
                <a:lnTo>
                  <a:pt x="2624" y="214"/>
                </a:lnTo>
                <a:lnTo>
                  <a:pt x="2612" y="214"/>
                </a:lnTo>
                <a:lnTo>
                  <a:pt x="2601" y="214"/>
                </a:lnTo>
                <a:lnTo>
                  <a:pt x="2589" y="216"/>
                </a:lnTo>
                <a:lnTo>
                  <a:pt x="2578" y="217"/>
                </a:lnTo>
                <a:lnTo>
                  <a:pt x="2567" y="219"/>
                </a:lnTo>
                <a:lnTo>
                  <a:pt x="2556" y="222"/>
                </a:lnTo>
                <a:lnTo>
                  <a:pt x="2546" y="225"/>
                </a:lnTo>
                <a:lnTo>
                  <a:pt x="2536" y="228"/>
                </a:lnTo>
                <a:lnTo>
                  <a:pt x="2526" y="232"/>
                </a:lnTo>
                <a:lnTo>
                  <a:pt x="2517" y="236"/>
                </a:lnTo>
                <a:lnTo>
                  <a:pt x="2508" y="241"/>
                </a:lnTo>
                <a:lnTo>
                  <a:pt x="2499" y="246"/>
                </a:lnTo>
                <a:lnTo>
                  <a:pt x="2491" y="251"/>
                </a:lnTo>
                <a:lnTo>
                  <a:pt x="2483" y="257"/>
                </a:lnTo>
                <a:lnTo>
                  <a:pt x="2475" y="263"/>
                </a:lnTo>
                <a:lnTo>
                  <a:pt x="2468" y="270"/>
                </a:lnTo>
                <a:lnTo>
                  <a:pt x="2461" y="277"/>
                </a:lnTo>
                <a:lnTo>
                  <a:pt x="2454" y="284"/>
                </a:lnTo>
                <a:lnTo>
                  <a:pt x="2451" y="288"/>
                </a:lnTo>
                <a:lnTo>
                  <a:pt x="2448" y="292"/>
                </a:lnTo>
                <a:lnTo>
                  <a:pt x="2443" y="300"/>
                </a:lnTo>
                <a:lnTo>
                  <a:pt x="2437" y="308"/>
                </a:lnTo>
                <a:lnTo>
                  <a:pt x="2432" y="317"/>
                </a:lnTo>
                <a:lnTo>
                  <a:pt x="2428" y="326"/>
                </a:lnTo>
                <a:lnTo>
                  <a:pt x="2424" y="335"/>
                </a:lnTo>
                <a:lnTo>
                  <a:pt x="2420" y="345"/>
                </a:lnTo>
                <a:lnTo>
                  <a:pt x="2417" y="355"/>
                </a:lnTo>
                <a:lnTo>
                  <a:pt x="2415" y="365"/>
                </a:lnTo>
                <a:lnTo>
                  <a:pt x="2412" y="376"/>
                </a:lnTo>
                <a:lnTo>
                  <a:pt x="2411" y="387"/>
                </a:lnTo>
                <a:lnTo>
                  <a:pt x="2409" y="398"/>
                </a:lnTo>
                <a:lnTo>
                  <a:pt x="2409" y="410"/>
                </a:lnTo>
                <a:lnTo>
                  <a:pt x="2408" y="422"/>
                </a:lnTo>
                <a:lnTo>
                  <a:pt x="2408" y="614"/>
                </a:lnTo>
                <a:lnTo>
                  <a:pt x="2409" y="626"/>
                </a:lnTo>
                <a:lnTo>
                  <a:pt x="2409" y="638"/>
                </a:lnTo>
                <a:lnTo>
                  <a:pt x="2411" y="649"/>
                </a:lnTo>
                <a:lnTo>
                  <a:pt x="2412" y="660"/>
                </a:lnTo>
                <a:lnTo>
                  <a:pt x="2415" y="671"/>
                </a:lnTo>
                <a:lnTo>
                  <a:pt x="2417" y="681"/>
                </a:lnTo>
                <a:lnTo>
                  <a:pt x="2420" y="691"/>
                </a:lnTo>
                <a:lnTo>
                  <a:pt x="2424" y="701"/>
                </a:lnTo>
                <a:lnTo>
                  <a:pt x="2428" y="710"/>
                </a:lnTo>
                <a:lnTo>
                  <a:pt x="2432" y="720"/>
                </a:lnTo>
                <a:lnTo>
                  <a:pt x="2437" y="728"/>
                </a:lnTo>
                <a:lnTo>
                  <a:pt x="2443" y="737"/>
                </a:lnTo>
                <a:lnTo>
                  <a:pt x="2448" y="746"/>
                </a:lnTo>
                <a:lnTo>
                  <a:pt x="2454" y="753"/>
                </a:lnTo>
                <a:lnTo>
                  <a:pt x="2461" y="761"/>
                </a:lnTo>
                <a:lnTo>
                  <a:pt x="2468" y="768"/>
                </a:lnTo>
                <a:lnTo>
                  <a:pt x="2475" y="774"/>
                </a:lnTo>
                <a:lnTo>
                  <a:pt x="2483" y="780"/>
                </a:lnTo>
                <a:lnTo>
                  <a:pt x="2491" y="786"/>
                </a:lnTo>
                <a:lnTo>
                  <a:pt x="2499" y="792"/>
                </a:lnTo>
                <a:lnTo>
                  <a:pt x="2508" y="797"/>
                </a:lnTo>
                <a:lnTo>
                  <a:pt x="2517" y="801"/>
                </a:lnTo>
                <a:lnTo>
                  <a:pt x="2526" y="805"/>
                </a:lnTo>
                <a:lnTo>
                  <a:pt x="2536" y="809"/>
                </a:lnTo>
                <a:lnTo>
                  <a:pt x="2546" y="813"/>
                </a:lnTo>
                <a:lnTo>
                  <a:pt x="2556" y="815"/>
                </a:lnTo>
                <a:lnTo>
                  <a:pt x="2567" y="818"/>
                </a:lnTo>
                <a:lnTo>
                  <a:pt x="2578" y="820"/>
                </a:lnTo>
                <a:lnTo>
                  <a:pt x="2589" y="822"/>
                </a:lnTo>
                <a:lnTo>
                  <a:pt x="2601" y="823"/>
                </a:lnTo>
                <a:lnTo>
                  <a:pt x="2612" y="823"/>
                </a:lnTo>
                <a:lnTo>
                  <a:pt x="2624" y="824"/>
                </a:lnTo>
                <a:lnTo>
                  <a:pt x="2637" y="823"/>
                </a:lnTo>
                <a:lnTo>
                  <a:pt x="2649" y="823"/>
                </a:lnTo>
                <a:lnTo>
                  <a:pt x="2661" y="822"/>
                </a:lnTo>
                <a:lnTo>
                  <a:pt x="2673" y="820"/>
                </a:lnTo>
                <a:lnTo>
                  <a:pt x="2684" y="819"/>
                </a:lnTo>
                <a:lnTo>
                  <a:pt x="2695" y="816"/>
                </a:lnTo>
                <a:lnTo>
                  <a:pt x="2705" y="814"/>
                </a:lnTo>
                <a:lnTo>
                  <a:pt x="2715" y="811"/>
                </a:lnTo>
                <a:lnTo>
                  <a:pt x="2725" y="807"/>
                </a:lnTo>
                <a:lnTo>
                  <a:pt x="2734" y="803"/>
                </a:lnTo>
                <a:lnTo>
                  <a:pt x="2743" y="799"/>
                </a:lnTo>
                <a:lnTo>
                  <a:pt x="2751" y="795"/>
                </a:lnTo>
                <a:lnTo>
                  <a:pt x="2759" y="790"/>
                </a:lnTo>
                <a:lnTo>
                  <a:pt x="2767" y="785"/>
                </a:lnTo>
                <a:lnTo>
                  <a:pt x="2774" y="779"/>
                </a:lnTo>
                <a:lnTo>
                  <a:pt x="2781" y="773"/>
                </a:lnTo>
                <a:lnTo>
                  <a:pt x="2788" y="767"/>
                </a:lnTo>
                <a:lnTo>
                  <a:pt x="2794" y="760"/>
                </a:lnTo>
                <a:lnTo>
                  <a:pt x="2800" y="753"/>
                </a:lnTo>
                <a:lnTo>
                  <a:pt x="2805" y="745"/>
                </a:lnTo>
                <a:lnTo>
                  <a:pt x="2810" y="737"/>
                </a:lnTo>
                <a:lnTo>
                  <a:pt x="2815" y="729"/>
                </a:lnTo>
                <a:lnTo>
                  <a:pt x="2819" y="720"/>
                </a:lnTo>
                <a:lnTo>
                  <a:pt x="2823" y="712"/>
                </a:lnTo>
                <a:lnTo>
                  <a:pt x="2827" y="702"/>
                </a:lnTo>
                <a:lnTo>
                  <a:pt x="2830" y="693"/>
                </a:lnTo>
                <a:lnTo>
                  <a:pt x="2833" y="683"/>
                </a:lnTo>
                <a:lnTo>
                  <a:pt x="2834" y="678"/>
                </a:lnTo>
                <a:lnTo>
                  <a:pt x="2835" y="673"/>
                </a:lnTo>
                <a:lnTo>
                  <a:pt x="2837" y="663"/>
                </a:lnTo>
                <a:lnTo>
                  <a:pt x="2838" y="653"/>
                </a:lnTo>
                <a:lnTo>
                  <a:pt x="2840" y="642"/>
                </a:lnTo>
                <a:lnTo>
                  <a:pt x="2840" y="630"/>
                </a:lnTo>
                <a:lnTo>
                  <a:pt x="2704" y="630"/>
                </a:lnTo>
                <a:lnTo>
                  <a:pt x="2704" y="639"/>
                </a:lnTo>
                <a:lnTo>
                  <a:pt x="2703" y="647"/>
                </a:lnTo>
                <a:lnTo>
                  <a:pt x="2703" y="651"/>
                </a:lnTo>
                <a:lnTo>
                  <a:pt x="2702" y="655"/>
                </a:lnTo>
                <a:lnTo>
                  <a:pt x="2700" y="662"/>
                </a:lnTo>
                <a:lnTo>
                  <a:pt x="2697" y="670"/>
                </a:lnTo>
                <a:lnTo>
                  <a:pt x="2694" y="676"/>
                </a:lnTo>
                <a:lnTo>
                  <a:pt x="2690" y="683"/>
                </a:lnTo>
                <a:lnTo>
                  <a:pt x="2688" y="686"/>
                </a:lnTo>
                <a:lnTo>
                  <a:pt x="2686" y="688"/>
                </a:lnTo>
                <a:lnTo>
                  <a:pt x="2681" y="694"/>
                </a:lnTo>
                <a:lnTo>
                  <a:pt x="2675" y="699"/>
                </a:lnTo>
                <a:lnTo>
                  <a:pt x="2668" y="703"/>
                </a:lnTo>
                <a:lnTo>
                  <a:pt x="2661" y="706"/>
                </a:lnTo>
                <a:lnTo>
                  <a:pt x="2653" y="709"/>
                </a:lnTo>
                <a:lnTo>
                  <a:pt x="2644" y="711"/>
                </a:lnTo>
                <a:lnTo>
                  <a:pt x="2635" y="712"/>
                </a:lnTo>
                <a:lnTo>
                  <a:pt x="2624" y="713"/>
                </a:lnTo>
                <a:lnTo>
                  <a:pt x="2616" y="712"/>
                </a:lnTo>
                <a:lnTo>
                  <a:pt x="2608" y="711"/>
                </a:lnTo>
                <a:lnTo>
                  <a:pt x="2600" y="710"/>
                </a:lnTo>
                <a:lnTo>
                  <a:pt x="2593" y="708"/>
                </a:lnTo>
                <a:lnTo>
                  <a:pt x="2586" y="705"/>
                </a:lnTo>
                <a:lnTo>
                  <a:pt x="2579" y="701"/>
                </a:lnTo>
                <a:lnTo>
                  <a:pt x="2573" y="697"/>
                </a:lnTo>
                <a:lnTo>
                  <a:pt x="2567" y="692"/>
                </a:lnTo>
                <a:lnTo>
                  <a:pt x="2562" y="687"/>
                </a:lnTo>
                <a:lnTo>
                  <a:pt x="2558" y="681"/>
                </a:lnTo>
                <a:lnTo>
                  <a:pt x="2554" y="674"/>
                </a:lnTo>
                <a:lnTo>
                  <a:pt x="2551" y="666"/>
                </a:lnTo>
                <a:lnTo>
                  <a:pt x="2548" y="658"/>
                </a:lnTo>
                <a:lnTo>
                  <a:pt x="2546" y="649"/>
                </a:lnTo>
                <a:lnTo>
                  <a:pt x="2545" y="639"/>
                </a:lnTo>
                <a:lnTo>
                  <a:pt x="2544" y="628"/>
                </a:lnTo>
                <a:lnTo>
                  <a:pt x="2544" y="551"/>
                </a:lnTo>
                <a:lnTo>
                  <a:pt x="2840" y="551"/>
                </a:lnTo>
                <a:close/>
                <a:moveTo>
                  <a:pt x="2168" y="813"/>
                </a:moveTo>
                <a:lnTo>
                  <a:pt x="2304" y="813"/>
                </a:lnTo>
                <a:lnTo>
                  <a:pt x="2304" y="32"/>
                </a:lnTo>
                <a:lnTo>
                  <a:pt x="2168" y="32"/>
                </a:lnTo>
                <a:lnTo>
                  <a:pt x="2168" y="813"/>
                </a:lnTo>
                <a:close/>
                <a:moveTo>
                  <a:pt x="1900" y="813"/>
                </a:moveTo>
                <a:lnTo>
                  <a:pt x="2036" y="813"/>
                </a:lnTo>
                <a:lnTo>
                  <a:pt x="2036" y="32"/>
                </a:lnTo>
                <a:lnTo>
                  <a:pt x="1900" y="32"/>
                </a:lnTo>
                <a:lnTo>
                  <a:pt x="1900" y="813"/>
                </a:lnTo>
                <a:close/>
                <a:moveTo>
                  <a:pt x="1649" y="224"/>
                </a:moveTo>
                <a:lnTo>
                  <a:pt x="1649" y="668"/>
                </a:lnTo>
                <a:lnTo>
                  <a:pt x="1627" y="687"/>
                </a:lnTo>
                <a:lnTo>
                  <a:pt x="1616" y="696"/>
                </a:lnTo>
                <a:lnTo>
                  <a:pt x="1605" y="704"/>
                </a:lnTo>
                <a:lnTo>
                  <a:pt x="1593" y="711"/>
                </a:lnTo>
                <a:lnTo>
                  <a:pt x="1582" y="717"/>
                </a:lnTo>
                <a:lnTo>
                  <a:pt x="1577" y="718"/>
                </a:lnTo>
                <a:lnTo>
                  <a:pt x="1571" y="720"/>
                </a:lnTo>
                <a:lnTo>
                  <a:pt x="1566" y="721"/>
                </a:lnTo>
                <a:lnTo>
                  <a:pt x="1561" y="721"/>
                </a:lnTo>
                <a:lnTo>
                  <a:pt x="1554" y="721"/>
                </a:lnTo>
                <a:lnTo>
                  <a:pt x="1548" y="720"/>
                </a:lnTo>
                <a:lnTo>
                  <a:pt x="1542" y="718"/>
                </a:lnTo>
                <a:lnTo>
                  <a:pt x="1537" y="716"/>
                </a:lnTo>
                <a:lnTo>
                  <a:pt x="1533" y="714"/>
                </a:lnTo>
                <a:lnTo>
                  <a:pt x="1529" y="711"/>
                </a:lnTo>
                <a:lnTo>
                  <a:pt x="1525" y="707"/>
                </a:lnTo>
                <a:lnTo>
                  <a:pt x="1522" y="703"/>
                </a:lnTo>
                <a:lnTo>
                  <a:pt x="1519" y="699"/>
                </a:lnTo>
                <a:lnTo>
                  <a:pt x="1517" y="694"/>
                </a:lnTo>
                <a:lnTo>
                  <a:pt x="1515" y="689"/>
                </a:lnTo>
                <a:lnTo>
                  <a:pt x="1514" y="683"/>
                </a:lnTo>
                <a:lnTo>
                  <a:pt x="1512" y="677"/>
                </a:lnTo>
                <a:lnTo>
                  <a:pt x="1512" y="670"/>
                </a:lnTo>
                <a:lnTo>
                  <a:pt x="1511" y="663"/>
                </a:lnTo>
                <a:lnTo>
                  <a:pt x="1511" y="656"/>
                </a:lnTo>
                <a:lnTo>
                  <a:pt x="1511" y="224"/>
                </a:lnTo>
                <a:lnTo>
                  <a:pt x="1375" y="224"/>
                </a:lnTo>
                <a:lnTo>
                  <a:pt x="1375" y="671"/>
                </a:lnTo>
                <a:lnTo>
                  <a:pt x="1375" y="691"/>
                </a:lnTo>
                <a:lnTo>
                  <a:pt x="1376" y="700"/>
                </a:lnTo>
                <a:lnTo>
                  <a:pt x="1377" y="709"/>
                </a:lnTo>
                <a:lnTo>
                  <a:pt x="1379" y="726"/>
                </a:lnTo>
                <a:lnTo>
                  <a:pt x="1383" y="741"/>
                </a:lnTo>
                <a:lnTo>
                  <a:pt x="1385" y="749"/>
                </a:lnTo>
                <a:lnTo>
                  <a:pt x="1387" y="756"/>
                </a:lnTo>
                <a:lnTo>
                  <a:pt x="1390" y="762"/>
                </a:lnTo>
                <a:lnTo>
                  <a:pt x="1393" y="768"/>
                </a:lnTo>
                <a:lnTo>
                  <a:pt x="1396" y="774"/>
                </a:lnTo>
                <a:lnTo>
                  <a:pt x="1399" y="779"/>
                </a:lnTo>
                <a:lnTo>
                  <a:pt x="1403" y="784"/>
                </a:lnTo>
                <a:lnTo>
                  <a:pt x="1407" y="789"/>
                </a:lnTo>
                <a:lnTo>
                  <a:pt x="1415" y="797"/>
                </a:lnTo>
                <a:lnTo>
                  <a:pt x="1420" y="801"/>
                </a:lnTo>
                <a:lnTo>
                  <a:pt x="1425" y="805"/>
                </a:lnTo>
                <a:lnTo>
                  <a:pt x="1430" y="808"/>
                </a:lnTo>
                <a:lnTo>
                  <a:pt x="1435" y="811"/>
                </a:lnTo>
                <a:lnTo>
                  <a:pt x="1441" y="813"/>
                </a:lnTo>
                <a:lnTo>
                  <a:pt x="1446" y="815"/>
                </a:lnTo>
                <a:lnTo>
                  <a:pt x="1452" y="817"/>
                </a:lnTo>
                <a:lnTo>
                  <a:pt x="1459" y="819"/>
                </a:lnTo>
                <a:lnTo>
                  <a:pt x="1465" y="820"/>
                </a:lnTo>
                <a:lnTo>
                  <a:pt x="1472" y="822"/>
                </a:lnTo>
                <a:lnTo>
                  <a:pt x="1479" y="823"/>
                </a:lnTo>
                <a:lnTo>
                  <a:pt x="1486" y="823"/>
                </a:lnTo>
                <a:lnTo>
                  <a:pt x="1501" y="824"/>
                </a:lnTo>
                <a:lnTo>
                  <a:pt x="1512" y="823"/>
                </a:lnTo>
                <a:lnTo>
                  <a:pt x="1522" y="822"/>
                </a:lnTo>
                <a:lnTo>
                  <a:pt x="1532" y="820"/>
                </a:lnTo>
                <a:lnTo>
                  <a:pt x="1542" y="818"/>
                </a:lnTo>
                <a:lnTo>
                  <a:pt x="1551" y="814"/>
                </a:lnTo>
                <a:lnTo>
                  <a:pt x="1561" y="810"/>
                </a:lnTo>
                <a:lnTo>
                  <a:pt x="1570" y="806"/>
                </a:lnTo>
                <a:lnTo>
                  <a:pt x="1580" y="801"/>
                </a:lnTo>
                <a:lnTo>
                  <a:pt x="1589" y="795"/>
                </a:lnTo>
                <a:lnTo>
                  <a:pt x="1598" y="790"/>
                </a:lnTo>
                <a:lnTo>
                  <a:pt x="1607" y="783"/>
                </a:lnTo>
                <a:lnTo>
                  <a:pt x="1617" y="776"/>
                </a:lnTo>
                <a:lnTo>
                  <a:pt x="1626" y="769"/>
                </a:lnTo>
                <a:lnTo>
                  <a:pt x="1635" y="762"/>
                </a:lnTo>
                <a:lnTo>
                  <a:pt x="1654" y="746"/>
                </a:lnTo>
                <a:lnTo>
                  <a:pt x="1654" y="813"/>
                </a:lnTo>
                <a:lnTo>
                  <a:pt x="1785" y="813"/>
                </a:lnTo>
                <a:lnTo>
                  <a:pt x="1785" y="224"/>
                </a:lnTo>
                <a:lnTo>
                  <a:pt x="1649" y="224"/>
                </a:lnTo>
                <a:close/>
                <a:moveTo>
                  <a:pt x="1003" y="813"/>
                </a:moveTo>
                <a:lnTo>
                  <a:pt x="1003" y="368"/>
                </a:lnTo>
                <a:lnTo>
                  <a:pt x="1026" y="349"/>
                </a:lnTo>
                <a:lnTo>
                  <a:pt x="1037" y="340"/>
                </a:lnTo>
                <a:lnTo>
                  <a:pt x="1048" y="332"/>
                </a:lnTo>
                <a:lnTo>
                  <a:pt x="1059" y="325"/>
                </a:lnTo>
                <a:lnTo>
                  <a:pt x="1070" y="320"/>
                </a:lnTo>
                <a:lnTo>
                  <a:pt x="1076" y="318"/>
                </a:lnTo>
                <a:lnTo>
                  <a:pt x="1081" y="316"/>
                </a:lnTo>
                <a:lnTo>
                  <a:pt x="1087" y="315"/>
                </a:lnTo>
                <a:lnTo>
                  <a:pt x="1092" y="315"/>
                </a:lnTo>
                <a:lnTo>
                  <a:pt x="1099" y="315"/>
                </a:lnTo>
                <a:lnTo>
                  <a:pt x="1105" y="316"/>
                </a:lnTo>
                <a:lnTo>
                  <a:pt x="1110" y="318"/>
                </a:lnTo>
                <a:lnTo>
                  <a:pt x="1115" y="320"/>
                </a:lnTo>
                <a:lnTo>
                  <a:pt x="1120" y="322"/>
                </a:lnTo>
                <a:lnTo>
                  <a:pt x="1124" y="325"/>
                </a:lnTo>
                <a:lnTo>
                  <a:pt x="1127" y="329"/>
                </a:lnTo>
                <a:lnTo>
                  <a:pt x="1131" y="333"/>
                </a:lnTo>
                <a:lnTo>
                  <a:pt x="1133" y="337"/>
                </a:lnTo>
                <a:lnTo>
                  <a:pt x="1136" y="342"/>
                </a:lnTo>
                <a:lnTo>
                  <a:pt x="1137" y="348"/>
                </a:lnTo>
                <a:lnTo>
                  <a:pt x="1139" y="353"/>
                </a:lnTo>
                <a:lnTo>
                  <a:pt x="1140" y="359"/>
                </a:lnTo>
                <a:lnTo>
                  <a:pt x="1141" y="366"/>
                </a:lnTo>
                <a:lnTo>
                  <a:pt x="1141" y="373"/>
                </a:lnTo>
                <a:lnTo>
                  <a:pt x="1142" y="380"/>
                </a:lnTo>
                <a:lnTo>
                  <a:pt x="1142" y="813"/>
                </a:lnTo>
                <a:lnTo>
                  <a:pt x="1278" y="813"/>
                </a:lnTo>
                <a:lnTo>
                  <a:pt x="1278" y="365"/>
                </a:lnTo>
                <a:lnTo>
                  <a:pt x="1277" y="345"/>
                </a:lnTo>
                <a:lnTo>
                  <a:pt x="1277" y="336"/>
                </a:lnTo>
                <a:lnTo>
                  <a:pt x="1276" y="327"/>
                </a:lnTo>
                <a:lnTo>
                  <a:pt x="1273" y="310"/>
                </a:lnTo>
                <a:lnTo>
                  <a:pt x="1270" y="295"/>
                </a:lnTo>
                <a:lnTo>
                  <a:pt x="1267" y="288"/>
                </a:lnTo>
                <a:lnTo>
                  <a:pt x="1265" y="281"/>
                </a:lnTo>
                <a:lnTo>
                  <a:pt x="1262" y="275"/>
                </a:lnTo>
                <a:lnTo>
                  <a:pt x="1260" y="269"/>
                </a:lnTo>
                <a:lnTo>
                  <a:pt x="1257" y="263"/>
                </a:lnTo>
                <a:lnTo>
                  <a:pt x="1253" y="258"/>
                </a:lnTo>
                <a:lnTo>
                  <a:pt x="1250" y="253"/>
                </a:lnTo>
                <a:lnTo>
                  <a:pt x="1246" y="248"/>
                </a:lnTo>
                <a:lnTo>
                  <a:pt x="1237" y="240"/>
                </a:lnTo>
                <a:lnTo>
                  <a:pt x="1233" y="236"/>
                </a:lnTo>
                <a:lnTo>
                  <a:pt x="1228" y="233"/>
                </a:lnTo>
                <a:lnTo>
                  <a:pt x="1223" y="229"/>
                </a:lnTo>
                <a:lnTo>
                  <a:pt x="1217" y="227"/>
                </a:lnTo>
                <a:lnTo>
                  <a:pt x="1212" y="224"/>
                </a:lnTo>
                <a:lnTo>
                  <a:pt x="1206" y="222"/>
                </a:lnTo>
                <a:lnTo>
                  <a:pt x="1200" y="220"/>
                </a:lnTo>
                <a:lnTo>
                  <a:pt x="1194" y="218"/>
                </a:lnTo>
                <a:lnTo>
                  <a:pt x="1187" y="217"/>
                </a:lnTo>
                <a:lnTo>
                  <a:pt x="1181" y="216"/>
                </a:lnTo>
                <a:lnTo>
                  <a:pt x="1174" y="215"/>
                </a:lnTo>
                <a:lnTo>
                  <a:pt x="1166" y="214"/>
                </a:lnTo>
                <a:lnTo>
                  <a:pt x="1151" y="214"/>
                </a:lnTo>
                <a:lnTo>
                  <a:pt x="1141" y="214"/>
                </a:lnTo>
                <a:lnTo>
                  <a:pt x="1131" y="215"/>
                </a:lnTo>
                <a:lnTo>
                  <a:pt x="1121" y="217"/>
                </a:lnTo>
                <a:lnTo>
                  <a:pt x="1111" y="220"/>
                </a:lnTo>
                <a:lnTo>
                  <a:pt x="1101" y="223"/>
                </a:lnTo>
                <a:lnTo>
                  <a:pt x="1092" y="227"/>
                </a:lnTo>
                <a:lnTo>
                  <a:pt x="1082" y="231"/>
                </a:lnTo>
                <a:lnTo>
                  <a:pt x="1073" y="236"/>
                </a:lnTo>
                <a:lnTo>
                  <a:pt x="1063" y="242"/>
                </a:lnTo>
                <a:lnTo>
                  <a:pt x="1054" y="248"/>
                </a:lnTo>
                <a:lnTo>
                  <a:pt x="1045" y="254"/>
                </a:lnTo>
                <a:lnTo>
                  <a:pt x="1036" y="261"/>
                </a:lnTo>
                <a:lnTo>
                  <a:pt x="1027" y="268"/>
                </a:lnTo>
                <a:lnTo>
                  <a:pt x="1018" y="276"/>
                </a:lnTo>
                <a:lnTo>
                  <a:pt x="999" y="291"/>
                </a:lnTo>
                <a:lnTo>
                  <a:pt x="999" y="224"/>
                </a:lnTo>
                <a:lnTo>
                  <a:pt x="867" y="224"/>
                </a:lnTo>
                <a:lnTo>
                  <a:pt x="867" y="813"/>
                </a:lnTo>
                <a:lnTo>
                  <a:pt x="1003" y="813"/>
                </a:lnTo>
                <a:close/>
                <a:moveTo>
                  <a:pt x="752" y="0"/>
                </a:moveTo>
                <a:lnTo>
                  <a:pt x="616" y="0"/>
                </a:lnTo>
                <a:lnTo>
                  <a:pt x="616" y="123"/>
                </a:lnTo>
                <a:lnTo>
                  <a:pt x="752" y="123"/>
                </a:lnTo>
                <a:lnTo>
                  <a:pt x="752" y="0"/>
                </a:lnTo>
                <a:close/>
                <a:moveTo>
                  <a:pt x="616" y="813"/>
                </a:moveTo>
                <a:lnTo>
                  <a:pt x="752" y="813"/>
                </a:lnTo>
                <a:lnTo>
                  <a:pt x="752" y="224"/>
                </a:lnTo>
                <a:lnTo>
                  <a:pt x="616" y="224"/>
                </a:lnTo>
                <a:lnTo>
                  <a:pt x="616" y="813"/>
                </a:lnTo>
                <a:close/>
                <a:moveTo>
                  <a:pt x="496" y="210"/>
                </a:moveTo>
                <a:lnTo>
                  <a:pt x="493" y="200"/>
                </a:lnTo>
                <a:lnTo>
                  <a:pt x="490" y="190"/>
                </a:lnTo>
                <a:lnTo>
                  <a:pt x="487" y="180"/>
                </a:lnTo>
                <a:lnTo>
                  <a:pt x="484" y="171"/>
                </a:lnTo>
                <a:lnTo>
                  <a:pt x="475" y="152"/>
                </a:lnTo>
                <a:lnTo>
                  <a:pt x="466" y="134"/>
                </a:lnTo>
                <a:lnTo>
                  <a:pt x="461" y="126"/>
                </a:lnTo>
                <a:lnTo>
                  <a:pt x="455" y="118"/>
                </a:lnTo>
                <a:lnTo>
                  <a:pt x="450" y="110"/>
                </a:lnTo>
                <a:lnTo>
                  <a:pt x="444" y="102"/>
                </a:lnTo>
                <a:lnTo>
                  <a:pt x="437" y="95"/>
                </a:lnTo>
                <a:lnTo>
                  <a:pt x="430" y="88"/>
                </a:lnTo>
                <a:lnTo>
                  <a:pt x="423" y="81"/>
                </a:lnTo>
                <a:lnTo>
                  <a:pt x="416" y="74"/>
                </a:lnTo>
                <a:lnTo>
                  <a:pt x="412" y="71"/>
                </a:lnTo>
                <a:lnTo>
                  <a:pt x="408" y="68"/>
                </a:lnTo>
                <a:lnTo>
                  <a:pt x="400" y="63"/>
                </a:lnTo>
                <a:lnTo>
                  <a:pt x="392" y="57"/>
                </a:lnTo>
                <a:lnTo>
                  <a:pt x="383" y="52"/>
                </a:lnTo>
                <a:lnTo>
                  <a:pt x="375" y="47"/>
                </a:lnTo>
                <a:lnTo>
                  <a:pt x="365" y="43"/>
                </a:lnTo>
                <a:lnTo>
                  <a:pt x="356" y="39"/>
                </a:lnTo>
                <a:lnTo>
                  <a:pt x="346" y="35"/>
                </a:lnTo>
                <a:lnTo>
                  <a:pt x="336" y="32"/>
                </a:lnTo>
                <a:lnTo>
                  <a:pt x="325" y="29"/>
                </a:lnTo>
                <a:lnTo>
                  <a:pt x="315" y="27"/>
                </a:lnTo>
                <a:lnTo>
                  <a:pt x="303" y="25"/>
                </a:lnTo>
                <a:lnTo>
                  <a:pt x="292" y="23"/>
                </a:lnTo>
                <a:lnTo>
                  <a:pt x="280" y="22"/>
                </a:lnTo>
                <a:lnTo>
                  <a:pt x="268" y="22"/>
                </a:lnTo>
                <a:lnTo>
                  <a:pt x="256" y="21"/>
                </a:lnTo>
                <a:lnTo>
                  <a:pt x="242" y="22"/>
                </a:lnTo>
                <a:lnTo>
                  <a:pt x="228" y="22"/>
                </a:lnTo>
                <a:lnTo>
                  <a:pt x="215" y="23"/>
                </a:lnTo>
                <a:lnTo>
                  <a:pt x="202" y="25"/>
                </a:lnTo>
                <a:lnTo>
                  <a:pt x="195" y="26"/>
                </a:lnTo>
                <a:lnTo>
                  <a:pt x="189" y="27"/>
                </a:lnTo>
                <a:lnTo>
                  <a:pt x="177" y="30"/>
                </a:lnTo>
                <a:lnTo>
                  <a:pt x="165" y="33"/>
                </a:lnTo>
                <a:lnTo>
                  <a:pt x="154" y="37"/>
                </a:lnTo>
                <a:lnTo>
                  <a:pt x="144" y="41"/>
                </a:lnTo>
                <a:lnTo>
                  <a:pt x="138" y="43"/>
                </a:lnTo>
                <a:lnTo>
                  <a:pt x="133" y="45"/>
                </a:lnTo>
                <a:lnTo>
                  <a:pt x="123" y="50"/>
                </a:lnTo>
                <a:lnTo>
                  <a:pt x="114" y="55"/>
                </a:lnTo>
                <a:lnTo>
                  <a:pt x="105" y="61"/>
                </a:lnTo>
                <a:lnTo>
                  <a:pt x="97" y="67"/>
                </a:lnTo>
                <a:lnTo>
                  <a:pt x="89" y="73"/>
                </a:lnTo>
                <a:lnTo>
                  <a:pt x="85" y="77"/>
                </a:lnTo>
                <a:lnTo>
                  <a:pt x="81" y="80"/>
                </a:lnTo>
                <a:lnTo>
                  <a:pt x="74" y="87"/>
                </a:lnTo>
                <a:lnTo>
                  <a:pt x="67" y="95"/>
                </a:lnTo>
                <a:lnTo>
                  <a:pt x="61" y="103"/>
                </a:lnTo>
                <a:lnTo>
                  <a:pt x="55" y="112"/>
                </a:lnTo>
                <a:lnTo>
                  <a:pt x="50" y="120"/>
                </a:lnTo>
                <a:lnTo>
                  <a:pt x="45" y="130"/>
                </a:lnTo>
                <a:lnTo>
                  <a:pt x="41" y="139"/>
                </a:lnTo>
                <a:lnTo>
                  <a:pt x="37" y="149"/>
                </a:lnTo>
                <a:lnTo>
                  <a:pt x="33" y="159"/>
                </a:lnTo>
                <a:lnTo>
                  <a:pt x="30" y="170"/>
                </a:lnTo>
                <a:lnTo>
                  <a:pt x="28" y="180"/>
                </a:lnTo>
                <a:lnTo>
                  <a:pt x="25" y="192"/>
                </a:lnTo>
                <a:lnTo>
                  <a:pt x="24" y="203"/>
                </a:lnTo>
                <a:lnTo>
                  <a:pt x="23" y="215"/>
                </a:lnTo>
                <a:lnTo>
                  <a:pt x="22" y="227"/>
                </a:lnTo>
                <a:lnTo>
                  <a:pt x="22" y="239"/>
                </a:lnTo>
                <a:lnTo>
                  <a:pt x="22" y="250"/>
                </a:lnTo>
                <a:lnTo>
                  <a:pt x="23" y="259"/>
                </a:lnTo>
                <a:lnTo>
                  <a:pt x="24" y="269"/>
                </a:lnTo>
                <a:lnTo>
                  <a:pt x="25" y="278"/>
                </a:lnTo>
                <a:lnTo>
                  <a:pt x="28" y="287"/>
                </a:lnTo>
                <a:lnTo>
                  <a:pt x="30" y="295"/>
                </a:lnTo>
                <a:lnTo>
                  <a:pt x="33" y="304"/>
                </a:lnTo>
                <a:lnTo>
                  <a:pt x="36" y="312"/>
                </a:lnTo>
                <a:lnTo>
                  <a:pt x="40" y="320"/>
                </a:lnTo>
                <a:lnTo>
                  <a:pt x="44" y="327"/>
                </a:lnTo>
                <a:lnTo>
                  <a:pt x="52" y="342"/>
                </a:lnTo>
                <a:lnTo>
                  <a:pt x="57" y="349"/>
                </a:lnTo>
                <a:lnTo>
                  <a:pt x="63" y="355"/>
                </a:lnTo>
                <a:lnTo>
                  <a:pt x="68" y="362"/>
                </a:lnTo>
                <a:lnTo>
                  <a:pt x="74" y="368"/>
                </a:lnTo>
                <a:lnTo>
                  <a:pt x="80" y="374"/>
                </a:lnTo>
                <a:lnTo>
                  <a:pt x="86" y="380"/>
                </a:lnTo>
                <a:lnTo>
                  <a:pt x="99" y="392"/>
                </a:lnTo>
                <a:lnTo>
                  <a:pt x="113" y="403"/>
                </a:lnTo>
                <a:lnTo>
                  <a:pt x="127" y="413"/>
                </a:lnTo>
                <a:lnTo>
                  <a:pt x="142" y="423"/>
                </a:lnTo>
                <a:lnTo>
                  <a:pt x="157" y="432"/>
                </a:lnTo>
                <a:lnTo>
                  <a:pt x="172" y="441"/>
                </a:lnTo>
                <a:lnTo>
                  <a:pt x="188" y="450"/>
                </a:lnTo>
                <a:lnTo>
                  <a:pt x="219" y="467"/>
                </a:lnTo>
                <a:lnTo>
                  <a:pt x="249" y="483"/>
                </a:lnTo>
                <a:lnTo>
                  <a:pt x="263" y="492"/>
                </a:lnTo>
                <a:lnTo>
                  <a:pt x="277" y="500"/>
                </a:lnTo>
                <a:lnTo>
                  <a:pt x="290" y="509"/>
                </a:lnTo>
                <a:lnTo>
                  <a:pt x="302" y="518"/>
                </a:lnTo>
                <a:lnTo>
                  <a:pt x="308" y="523"/>
                </a:lnTo>
                <a:lnTo>
                  <a:pt x="314" y="527"/>
                </a:lnTo>
                <a:lnTo>
                  <a:pt x="319" y="532"/>
                </a:lnTo>
                <a:lnTo>
                  <a:pt x="324" y="537"/>
                </a:lnTo>
                <a:lnTo>
                  <a:pt x="328" y="542"/>
                </a:lnTo>
                <a:lnTo>
                  <a:pt x="333" y="547"/>
                </a:lnTo>
                <a:lnTo>
                  <a:pt x="336" y="552"/>
                </a:lnTo>
                <a:lnTo>
                  <a:pt x="340" y="558"/>
                </a:lnTo>
                <a:lnTo>
                  <a:pt x="343" y="563"/>
                </a:lnTo>
                <a:lnTo>
                  <a:pt x="346" y="569"/>
                </a:lnTo>
                <a:lnTo>
                  <a:pt x="349" y="575"/>
                </a:lnTo>
                <a:lnTo>
                  <a:pt x="351" y="581"/>
                </a:lnTo>
                <a:lnTo>
                  <a:pt x="352" y="587"/>
                </a:lnTo>
                <a:lnTo>
                  <a:pt x="353" y="593"/>
                </a:lnTo>
                <a:lnTo>
                  <a:pt x="354" y="600"/>
                </a:lnTo>
                <a:lnTo>
                  <a:pt x="354" y="607"/>
                </a:lnTo>
                <a:lnTo>
                  <a:pt x="354" y="617"/>
                </a:lnTo>
                <a:lnTo>
                  <a:pt x="353" y="627"/>
                </a:lnTo>
                <a:lnTo>
                  <a:pt x="352" y="632"/>
                </a:lnTo>
                <a:lnTo>
                  <a:pt x="350" y="637"/>
                </a:lnTo>
                <a:lnTo>
                  <a:pt x="347" y="646"/>
                </a:lnTo>
                <a:lnTo>
                  <a:pt x="344" y="654"/>
                </a:lnTo>
                <a:lnTo>
                  <a:pt x="339" y="662"/>
                </a:lnTo>
                <a:lnTo>
                  <a:pt x="334" y="669"/>
                </a:lnTo>
                <a:lnTo>
                  <a:pt x="328" y="675"/>
                </a:lnTo>
                <a:lnTo>
                  <a:pt x="321" y="681"/>
                </a:lnTo>
                <a:lnTo>
                  <a:pt x="314" y="686"/>
                </a:lnTo>
                <a:lnTo>
                  <a:pt x="307" y="690"/>
                </a:lnTo>
                <a:lnTo>
                  <a:pt x="299" y="693"/>
                </a:lnTo>
                <a:lnTo>
                  <a:pt x="290" y="696"/>
                </a:lnTo>
                <a:lnTo>
                  <a:pt x="281" y="698"/>
                </a:lnTo>
                <a:lnTo>
                  <a:pt x="272" y="699"/>
                </a:lnTo>
                <a:lnTo>
                  <a:pt x="263" y="700"/>
                </a:lnTo>
                <a:lnTo>
                  <a:pt x="254" y="699"/>
                </a:lnTo>
                <a:lnTo>
                  <a:pt x="246" y="698"/>
                </a:lnTo>
                <a:lnTo>
                  <a:pt x="237" y="696"/>
                </a:lnTo>
                <a:lnTo>
                  <a:pt x="228" y="693"/>
                </a:lnTo>
                <a:lnTo>
                  <a:pt x="220" y="689"/>
                </a:lnTo>
                <a:lnTo>
                  <a:pt x="215" y="687"/>
                </a:lnTo>
                <a:lnTo>
                  <a:pt x="211" y="684"/>
                </a:lnTo>
                <a:lnTo>
                  <a:pt x="203" y="678"/>
                </a:lnTo>
                <a:lnTo>
                  <a:pt x="195" y="671"/>
                </a:lnTo>
                <a:lnTo>
                  <a:pt x="187" y="663"/>
                </a:lnTo>
                <a:lnTo>
                  <a:pt x="179" y="654"/>
                </a:lnTo>
                <a:lnTo>
                  <a:pt x="173" y="643"/>
                </a:lnTo>
                <a:lnTo>
                  <a:pt x="169" y="638"/>
                </a:lnTo>
                <a:lnTo>
                  <a:pt x="166" y="632"/>
                </a:lnTo>
                <a:lnTo>
                  <a:pt x="160" y="619"/>
                </a:lnTo>
                <a:lnTo>
                  <a:pt x="155" y="605"/>
                </a:lnTo>
                <a:lnTo>
                  <a:pt x="151" y="589"/>
                </a:lnTo>
                <a:lnTo>
                  <a:pt x="147" y="572"/>
                </a:lnTo>
                <a:lnTo>
                  <a:pt x="0" y="603"/>
                </a:lnTo>
                <a:lnTo>
                  <a:pt x="8" y="631"/>
                </a:lnTo>
                <a:lnTo>
                  <a:pt x="18" y="657"/>
                </a:lnTo>
                <a:lnTo>
                  <a:pt x="23" y="669"/>
                </a:lnTo>
                <a:lnTo>
                  <a:pt x="28" y="681"/>
                </a:lnTo>
                <a:lnTo>
                  <a:pt x="34" y="692"/>
                </a:lnTo>
                <a:lnTo>
                  <a:pt x="40" y="702"/>
                </a:lnTo>
                <a:lnTo>
                  <a:pt x="46" y="713"/>
                </a:lnTo>
                <a:lnTo>
                  <a:pt x="53" y="722"/>
                </a:lnTo>
                <a:lnTo>
                  <a:pt x="59" y="731"/>
                </a:lnTo>
                <a:lnTo>
                  <a:pt x="66" y="740"/>
                </a:lnTo>
                <a:lnTo>
                  <a:pt x="74" y="749"/>
                </a:lnTo>
                <a:lnTo>
                  <a:pt x="81" y="757"/>
                </a:lnTo>
                <a:lnTo>
                  <a:pt x="97" y="772"/>
                </a:lnTo>
                <a:lnTo>
                  <a:pt x="105" y="778"/>
                </a:lnTo>
                <a:lnTo>
                  <a:pt x="114" y="784"/>
                </a:lnTo>
                <a:lnTo>
                  <a:pt x="123" y="790"/>
                </a:lnTo>
                <a:lnTo>
                  <a:pt x="132" y="795"/>
                </a:lnTo>
                <a:lnTo>
                  <a:pt x="141" y="799"/>
                </a:lnTo>
                <a:lnTo>
                  <a:pt x="150" y="804"/>
                </a:lnTo>
                <a:lnTo>
                  <a:pt x="160" y="808"/>
                </a:lnTo>
                <a:lnTo>
                  <a:pt x="170" y="811"/>
                </a:lnTo>
                <a:lnTo>
                  <a:pt x="180" y="814"/>
                </a:lnTo>
                <a:lnTo>
                  <a:pt x="190" y="817"/>
                </a:lnTo>
                <a:lnTo>
                  <a:pt x="200" y="819"/>
                </a:lnTo>
                <a:lnTo>
                  <a:pt x="211" y="821"/>
                </a:lnTo>
                <a:lnTo>
                  <a:pt x="222" y="822"/>
                </a:lnTo>
                <a:lnTo>
                  <a:pt x="233" y="823"/>
                </a:lnTo>
                <a:lnTo>
                  <a:pt x="255" y="824"/>
                </a:lnTo>
                <a:lnTo>
                  <a:pt x="269" y="823"/>
                </a:lnTo>
                <a:lnTo>
                  <a:pt x="284" y="823"/>
                </a:lnTo>
                <a:lnTo>
                  <a:pt x="297" y="821"/>
                </a:lnTo>
                <a:lnTo>
                  <a:pt x="311" y="820"/>
                </a:lnTo>
                <a:lnTo>
                  <a:pt x="324" y="817"/>
                </a:lnTo>
                <a:lnTo>
                  <a:pt x="336" y="815"/>
                </a:lnTo>
                <a:lnTo>
                  <a:pt x="348" y="811"/>
                </a:lnTo>
                <a:lnTo>
                  <a:pt x="360" y="808"/>
                </a:lnTo>
                <a:lnTo>
                  <a:pt x="371" y="804"/>
                </a:lnTo>
                <a:lnTo>
                  <a:pt x="382" y="799"/>
                </a:lnTo>
                <a:lnTo>
                  <a:pt x="392" y="794"/>
                </a:lnTo>
                <a:lnTo>
                  <a:pt x="402" y="789"/>
                </a:lnTo>
                <a:lnTo>
                  <a:pt x="412" y="783"/>
                </a:lnTo>
                <a:lnTo>
                  <a:pt x="421" y="776"/>
                </a:lnTo>
                <a:lnTo>
                  <a:pt x="430" y="770"/>
                </a:lnTo>
                <a:lnTo>
                  <a:pt x="438" y="763"/>
                </a:lnTo>
                <a:lnTo>
                  <a:pt x="446" y="755"/>
                </a:lnTo>
                <a:lnTo>
                  <a:pt x="453" y="747"/>
                </a:lnTo>
                <a:lnTo>
                  <a:pt x="460" y="738"/>
                </a:lnTo>
                <a:lnTo>
                  <a:pt x="466" y="729"/>
                </a:lnTo>
                <a:lnTo>
                  <a:pt x="472" y="720"/>
                </a:lnTo>
                <a:lnTo>
                  <a:pt x="477" y="711"/>
                </a:lnTo>
                <a:lnTo>
                  <a:pt x="482" y="701"/>
                </a:lnTo>
                <a:lnTo>
                  <a:pt x="487" y="691"/>
                </a:lnTo>
                <a:lnTo>
                  <a:pt x="491" y="681"/>
                </a:lnTo>
                <a:lnTo>
                  <a:pt x="494" y="670"/>
                </a:lnTo>
                <a:lnTo>
                  <a:pt x="497" y="659"/>
                </a:lnTo>
                <a:lnTo>
                  <a:pt x="499" y="648"/>
                </a:lnTo>
                <a:lnTo>
                  <a:pt x="501" y="637"/>
                </a:lnTo>
                <a:lnTo>
                  <a:pt x="502" y="625"/>
                </a:lnTo>
                <a:lnTo>
                  <a:pt x="503" y="613"/>
                </a:lnTo>
                <a:lnTo>
                  <a:pt x="503" y="600"/>
                </a:lnTo>
                <a:lnTo>
                  <a:pt x="503" y="589"/>
                </a:lnTo>
                <a:lnTo>
                  <a:pt x="502" y="578"/>
                </a:lnTo>
                <a:lnTo>
                  <a:pt x="501" y="567"/>
                </a:lnTo>
                <a:lnTo>
                  <a:pt x="500" y="557"/>
                </a:lnTo>
                <a:lnTo>
                  <a:pt x="498" y="547"/>
                </a:lnTo>
                <a:lnTo>
                  <a:pt x="495" y="537"/>
                </a:lnTo>
                <a:lnTo>
                  <a:pt x="492" y="528"/>
                </a:lnTo>
                <a:lnTo>
                  <a:pt x="489" y="519"/>
                </a:lnTo>
                <a:lnTo>
                  <a:pt x="486" y="510"/>
                </a:lnTo>
                <a:lnTo>
                  <a:pt x="482" y="502"/>
                </a:lnTo>
                <a:lnTo>
                  <a:pt x="473" y="485"/>
                </a:lnTo>
                <a:lnTo>
                  <a:pt x="463" y="470"/>
                </a:lnTo>
                <a:lnTo>
                  <a:pt x="457" y="463"/>
                </a:lnTo>
                <a:lnTo>
                  <a:pt x="451" y="456"/>
                </a:lnTo>
                <a:lnTo>
                  <a:pt x="439" y="442"/>
                </a:lnTo>
                <a:lnTo>
                  <a:pt x="426" y="430"/>
                </a:lnTo>
                <a:lnTo>
                  <a:pt x="413" y="418"/>
                </a:lnTo>
                <a:lnTo>
                  <a:pt x="398" y="407"/>
                </a:lnTo>
                <a:lnTo>
                  <a:pt x="383" y="396"/>
                </a:lnTo>
                <a:lnTo>
                  <a:pt x="368" y="386"/>
                </a:lnTo>
                <a:lnTo>
                  <a:pt x="353" y="377"/>
                </a:lnTo>
                <a:lnTo>
                  <a:pt x="337" y="368"/>
                </a:lnTo>
                <a:lnTo>
                  <a:pt x="306" y="350"/>
                </a:lnTo>
                <a:lnTo>
                  <a:pt x="276" y="334"/>
                </a:lnTo>
                <a:lnTo>
                  <a:pt x="262" y="326"/>
                </a:lnTo>
                <a:lnTo>
                  <a:pt x="248" y="319"/>
                </a:lnTo>
                <a:lnTo>
                  <a:pt x="235" y="311"/>
                </a:lnTo>
                <a:lnTo>
                  <a:pt x="223" y="303"/>
                </a:lnTo>
                <a:lnTo>
                  <a:pt x="212" y="295"/>
                </a:lnTo>
                <a:lnTo>
                  <a:pt x="201" y="287"/>
                </a:lnTo>
                <a:lnTo>
                  <a:pt x="197" y="283"/>
                </a:lnTo>
                <a:lnTo>
                  <a:pt x="193" y="278"/>
                </a:lnTo>
                <a:lnTo>
                  <a:pt x="185" y="269"/>
                </a:lnTo>
                <a:lnTo>
                  <a:pt x="182" y="265"/>
                </a:lnTo>
                <a:lnTo>
                  <a:pt x="179" y="260"/>
                </a:lnTo>
                <a:lnTo>
                  <a:pt x="177" y="256"/>
                </a:lnTo>
                <a:lnTo>
                  <a:pt x="174" y="251"/>
                </a:lnTo>
                <a:lnTo>
                  <a:pt x="173" y="246"/>
                </a:lnTo>
                <a:lnTo>
                  <a:pt x="172" y="240"/>
                </a:lnTo>
                <a:lnTo>
                  <a:pt x="171" y="235"/>
                </a:lnTo>
                <a:lnTo>
                  <a:pt x="171" y="230"/>
                </a:lnTo>
                <a:lnTo>
                  <a:pt x="171" y="220"/>
                </a:lnTo>
                <a:lnTo>
                  <a:pt x="172" y="211"/>
                </a:lnTo>
                <a:lnTo>
                  <a:pt x="174" y="202"/>
                </a:lnTo>
                <a:lnTo>
                  <a:pt x="176" y="194"/>
                </a:lnTo>
                <a:lnTo>
                  <a:pt x="179" y="187"/>
                </a:lnTo>
                <a:lnTo>
                  <a:pt x="181" y="183"/>
                </a:lnTo>
                <a:lnTo>
                  <a:pt x="183" y="179"/>
                </a:lnTo>
                <a:lnTo>
                  <a:pt x="187" y="173"/>
                </a:lnTo>
                <a:lnTo>
                  <a:pt x="192" y="167"/>
                </a:lnTo>
                <a:lnTo>
                  <a:pt x="197" y="162"/>
                </a:lnTo>
                <a:lnTo>
                  <a:pt x="200" y="160"/>
                </a:lnTo>
                <a:lnTo>
                  <a:pt x="204" y="157"/>
                </a:lnTo>
                <a:lnTo>
                  <a:pt x="210" y="154"/>
                </a:lnTo>
                <a:lnTo>
                  <a:pt x="218" y="150"/>
                </a:lnTo>
                <a:lnTo>
                  <a:pt x="226" y="148"/>
                </a:lnTo>
                <a:lnTo>
                  <a:pt x="234" y="146"/>
                </a:lnTo>
                <a:lnTo>
                  <a:pt x="243" y="145"/>
                </a:lnTo>
                <a:lnTo>
                  <a:pt x="253" y="144"/>
                </a:lnTo>
                <a:lnTo>
                  <a:pt x="262" y="145"/>
                </a:lnTo>
                <a:lnTo>
                  <a:pt x="271" y="146"/>
                </a:lnTo>
                <a:lnTo>
                  <a:pt x="280" y="148"/>
                </a:lnTo>
                <a:lnTo>
                  <a:pt x="288" y="150"/>
                </a:lnTo>
                <a:lnTo>
                  <a:pt x="296" y="154"/>
                </a:lnTo>
                <a:lnTo>
                  <a:pt x="304" y="158"/>
                </a:lnTo>
                <a:lnTo>
                  <a:pt x="311" y="163"/>
                </a:lnTo>
                <a:lnTo>
                  <a:pt x="317" y="169"/>
                </a:lnTo>
                <a:lnTo>
                  <a:pt x="324" y="176"/>
                </a:lnTo>
                <a:lnTo>
                  <a:pt x="330" y="184"/>
                </a:lnTo>
                <a:lnTo>
                  <a:pt x="336" y="192"/>
                </a:lnTo>
                <a:lnTo>
                  <a:pt x="342" y="202"/>
                </a:lnTo>
                <a:lnTo>
                  <a:pt x="347" y="212"/>
                </a:lnTo>
                <a:lnTo>
                  <a:pt x="352" y="224"/>
                </a:lnTo>
                <a:lnTo>
                  <a:pt x="362" y="249"/>
                </a:lnTo>
                <a:lnTo>
                  <a:pt x="496" y="210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5960" y="3573810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57890" y="3876273"/>
            <a:ext cx="2546480" cy="777687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87629" y="2279594"/>
            <a:ext cx="4016142" cy="1441801"/>
          </a:xfrm>
          <a:custGeom>
            <a:avLst/>
            <a:gdLst>
              <a:gd name="T0" fmla="*/ 2509 w 2844"/>
              <a:gd name="T1" fmla="*/ 871 h 1021"/>
              <a:gd name="T2" fmla="*/ 2477 w 2844"/>
              <a:gd name="T3" fmla="*/ 921 h 1021"/>
              <a:gd name="T4" fmla="*/ 2316 w 2844"/>
              <a:gd name="T5" fmla="*/ 920 h 1021"/>
              <a:gd name="T6" fmla="*/ 2289 w 2844"/>
              <a:gd name="T7" fmla="*/ 866 h 1021"/>
              <a:gd name="T8" fmla="*/ 2582 w 2844"/>
              <a:gd name="T9" fmla="*/ 232 h 1021"/>
              <a:gd name="T10" fmla="*/ 2479 w 2844"/>
              <a:gd name="T11" fmla="*/ 242 h 1021"/>
              <a:gd name="T12" fmla="*/ 2323 w 2844"/>
              <a:gd name="T13" fmla="*/ 219 h 1021"/>
              <a:gd name="T14" fmla="*/ 2212 w 2844"/>
              <a:gd name="T15" fmla="*/ 285 h 1021"/>
              <a:gd name="T16" fmla="*/ 2174 w 2844"/>
              <a:gd name="T17" fmla="*/ 424 h 1021"/>
              <a:gd name="T18" fmla="*/ 2225 w 2844"/>
              <a:gd name="T19" fmla="*/ 609 h 1021"/>
              <a:gd name="T20" fmla="*/ 2185 w 2844"/>
              <a:gd name="T21" fmla="*/ 714 h 1021"/>
              <a:gd name="T22" fmla="*/ 2209 w 2844"/>
              <a:gd name="T23" fmla="*/ 801 h 1021"/>
              <a:gd name="T24" fmla="*/ 2159 w 2844"/>
              <a:gd name="T25" fmla="*/ 891 h 1021"/>
              <a:gd name="T26" fmla="*/ 2177 w 2844"/>
              <a:gd name="T27" fmla="*/ 968 h 1021"/>
              <a:gd name="T28" fmla="*/ 2353 w 2844"/>
              <a:gd name="T29" fmla="*/ 1021 h 1021"/>
              <a:gd name="T30" fmla="*/ 2593 w 2844"/>
              <a:gd name="T31" fmla="*/ 970 h 1021"/>
              <a:gd name="T32" fmla="*/ 2640 w 2844"/>
              <a:gd name="T33" fmla="*/ 863 h 1021"/>
              <a:gd name="T34" fmla="*/ 2593 w 2844"/>
              <a:gd name="T35" fmla="*/ 770 h 1021"/>
              <a:gd name="T36" fmla="*/ 2378 w 2844"/>
              <a:gd name="T37" fmla="*/ 729 h 1021"/>
              <a:gd name="T38" fmla="*/ 2299 w 2844"/>
              <a:gd name="T39" fmla="*/ 699 h 1021"/>
              <a:gd name="T40" fmla="*/ 2365 w 2844"/>
              <a:gd name="T41" fmla="*/ 672 h 1021"/>
              <a:gd name="T42" fmla="*/ 2508 w 2844"/>
              <a:gd name="T43" fmla="*/ 632 h 1021"/>
              <a:gd name="T44" fmla="*/ 2571 w 2844"/>
              <a:gd name="T45" fmla="*/ 505 h 1021"/>
              <a:gd name="T46" fmla="*/ 2583 w 2844"/>
              <a:gd name="T47" fmla="*/ 329 h 1021"/>
              <a:gd name="T48" fmla="*/ 2440 w 2844"/>
              <a:gd name="T49" fmla="*/ 512 h 1021"/>
              <a:gd name="T50" fmla="*/ 2379 w 2844"/>
              <a:gd name="T51" fmla="*/ 562 h 1021"/>
              <a:gd name="T52" fmla="*/ 2308 w 2844"/>
              <a:gd name="T53" fmla="*/ 500 h 1021"/>
              <a:gd name="T54" fmla="*/ 2327 w 2844"/>
              <a:gd name="T55" fmla="*/ 344 h 1021"/>
              <a:gd name="T56" fmla="*/ 2412 w 2844"/>
              <a:gd name="T57" fmla="*/ 336 h 1021"/>
              <a:gd name="T58" fmla="*/ 2446 w 2844"/>
              <a:gd name="T59" fmla="*/ 438 h 1021"/>
              <a:gd name="T60" fmla="*/ 1737 w 2844"/>
              <a:gd name="T61" fmla="*/ 279 h 1021"/>
              <a:gd name="T62" fmla="*/ 1572 w 2844"/>
              <a:gd name="T63" fmla="*/ 216 h 1021"/>
              <a:gd name="T64" fmla="*/ 1478 w 2844"/>
              <a:gd name="T65" fmla="*/ 290 h 1021"/>
              <a:gd name="T66" fmla="*/ 1452 w 2844"/>
              <a:gd name="T67" fmla="*/ 590 h 1021"/>
              <a:gd name="T68" fmla="*/ 1491 w 2844"/>
              <a:gd name="T69" fmla="*/ 771 h 1021"/>
              <a:gd name="T70" fmla="*/ 1591 w 2844"/>
              <a:gd name="T71" fmla="*/ 824 h 1021"/>
              <a:gd name="T72" fmla="*/ 1728 w 2844"/>
              <a:gd name="T73" fmla="*/ 763 h 1021"/>
              <a:gd name="T74" fmla="*/ 1697 w 2844"/>
              <a:gd name="T75" fmla="*/ 712 h 1021"/>
              <a:gd name="T76" fmla="*/ 1612 w 2844"/>
              <a:gd name="T77" fmla="*/ 703 h 1021"/>
              <a:gd name="T78" fmla="*/ 1589 w 2844"/>
              <a:gd name="T79" fmla="*/ 417 h 1021"/>
              <a:gd name="T80" fmla="*/ 1648 w 2844"/>
              <a:gd name="T81" fmla="*/ 316 h 1021"/>
              <a:gd name="T82" fmla="*/ 1047 w 2844"/>
              <a:gd name="T83" fmla="*/ 813 h 1021"/>
              <a:gd name="T84" fmla="*/ 1091 w 2844"/>
              <a:gd name="T85" fmla="*/ 349 h 1021"/>
              <a:gd name="T86" fmla="*/ 1129 w 2844"/>
              <a:gd name="T87" fmla="*/ 223 h 1021"/>
              <a:gd name="T88" fmla="*/ 1043 w 2844"/>
              <a:gd name="T89" fmla="*/ 225 h 1021"/>
              <a:gd name="T90" fmla="*/ 576 w 2844"/>
              <a:gd name="T91" fmla="*/ 347 h 1021"/>
              <a:gd name="T92" fmla="*/ 681 w 2844"/>
              <a:gd name="T93" fmla="*/ 347 h 1021"/>
              <a:gd name="T94" fmla="*/ 703 w 2844"/>
              <a:gd name="T95" fmla="*/ 665 h 1021"/>
              <a:gd name="T96" fmla="*/ 620 w 2844"/>
              <a:gd name="T97" fmla="*/ 704 h 1021"/>
              <a:gd name="T98" fmla="*/ 549 w 2844"/>
              <a:gd name="T99" fmla="*/ 644 h 1021"/>
              <a:gd name="T100" fmla="*/ 440 w 2844"/>
              <a:gd name="T101" fmla="*/ 731 h 1021"/>
              <a:gd name="T102" fmla="*/ 548 w 2844"/>
              <a:gd name="T103" fmla="*/ 814 h 1021"/>
              <a:gd name="T104" fmla="*/ 721 w 2844"/>
              <a:gd name="T105" fmla="*/ 811 h 1021"/>
              <a:gd name="T106" fmla="*/ 823 w 2844"/>
              <a:gd name="T107" fmla="*/ 721 h 1021"/>
              <a:gd name="T108" fmla="*/ 844 w 2844"/>
              <a:gd name="T109" fmla="*/ 395 h 1021"/>
              <a:gd name="T110" fmla="*/ 782 w 2844"/>
              <a:gd name="T111" fmla="*/ 261 h 1021"/>
              <a:gd name="T112" fmla="*/ 629 w 2844"/>
              <a:gd name="T113" fmla="*/ 214 h 1021"/>
              <a:gd name="T114" fmla="*/ 484 w 2844"/>
              <a:gd name="T115" fmla="*/ 255 h 1021"/>
              <a:gd name="T116" fmla="*/ 416 w 2844"/>
              <a:gd name="T117" fmla="*/ 383 h 1021"/>
              <a:gd name="T118" fmla="*/ 461 w 2844"/>
              <a:gd name="T119" fmla="*/ 2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4" h="1021">
                <a:moveTo>
                  <a:pt x="2844" y="659"/>
                </a:moveTo>
                <a:lnTo>
                  <a:pt x="2690" y="659"/>
                </a:lnTo>
                <a:lnTo>
                  <a:pt x="2690" y="813"/>
                </a:lnTo>
                <a:lnTo>
                  <a:pt x="2844" y="813"/>
                </a:lnTo>
                <a:lnTo>
                  <a:pt x="2844" y="659"/>
                </a:lnTo>
                <a:close/>
                <a:moveTo>
                  <a:pt x="2461" y="853"/>
                </a:moveTo>
                <a:lnTo>
                  <a:pt x="2475" y="854"/>
                </a:lnTo>
                <a:lnTo>
                  <a:pt x="2486" y="856"/>
                </a:lnTo>
                <a:lnTo>
                  <a:pt x="2495" y="859"/>
                </a:lnTo>
                <a:lnTo>
                  <a:pt x="2502" y="862"/>
                </a:lnTo>
                <a:lnTo>
                  <a:pt x="2504" y="864"/>
                </a:lnTo>
                <a:lnTo>
                  <a:pt x="2506" y="866"/>
                </a:lnTo>
                <a:lnTo>
                  <a:pt x="2508" y="869"/>
                </a:lnTo>
                <a:lnTo>
                  <a:pt x="2509" y="871"/>
                </a:lnTo>
                <a:lnTo>
                  <a:pt x="2510" y="874"/>
                </a:lnTo>
                <a:lnTo>
                  <a:pt x="2511" y="877"/>
                </a:lnTo>
                <a:lnTo>
                  <a:pt x="2511" y="884"/>
                </a:lnTo>
                <a:lnTo>
                  <a:pt x="2511" y="889"/>
                </a:lnTo>
                <a:lnTo>
                  <a:pt x="2509" y="895"/>
                </a:lnTo>
                <a:lnTo>
                  <a:pt x="2508" y="897"/>
                </a:lnTo>
                <a:lnTo>
                  <a:pt x="2507" y="899"/>
                </a:lnTo>
                <a:lnTo>
                  <a:pt x="2504" y="904"/>
                </a:lnTo>
                <a:lnTo>
                  <a:pt x="2500" y="908"/>
                </a:lnTo>
                <a:lnTo>
                  <a:pt x="2496" y="912"/>
                </a:lnTo>
                <a:lnTo>
                  <a:pt x="2490" y="915"/>
                </a:lnTo>
                <a:lnTo>
                  <a:pt x="2487" y="917"/>
                </a:lnTo>
                <a:lnTo>
                  <a:pt x="2484" y="918"/>
                </a:lnTo>
                <a:lnTo>
                  <a:pt x="2477" y="921"/>
                </a:lnTo>
                <a:lnTo>
                  <a:pt x="2469" y="924"/>
                </a:lnTo>
                <a:lnTo>
                  <a:pt x="2461" y="926"/>
                </a:lnTo>
                <a:lnTo>
                  <a:pt x="2452" y="927"/>
                </a:lnTo>
                <a:lnTo>
                  <a:pt x="2442" y="929"/>
                </a:lnTo>
                <a:lnTo>
                  <a:pt x="2431" y="930"/>
                </a:lnTo>
                <a:lnTo>
                  <a:pt x="2420" y="930"/>
                </a:lnTo>
                <a:lnTo>
                  <a:pt x="2408" y="930"/>
                </a:lnTo>
                <a:lnTo>
                  <a:pt x="2380" y="930"/>
                </a:lnTo>
                <a:lnTo>
                  <a:pt x="2367" y="929"/>
                </a:lnTo>
                <a:lnTo>
                  <a:pt x="2355" y="928"/>
                </a:lnTo>
                <a:lnTo>
                  <a:pt x="2344" y="926"/>
                </a:lnTo>
                <a:lnTo>
                  <a:pt x="2334" y="925"/>
                </a:lnTo>
                <a:lnTo>
                  <a:pt x="2325" y="922"/>
                </a:lnTo>
                <a:lnTo>
                  <a:pt x="2316" y="920"/>
                </a:lnTo>
                <a:lnTo>
                  <a:pt x="2309" y="917"/>
                </a:lnTo>
                <a:lnTo>
                  <a:pt x="2302" y="914"/>
                </a:lnTo>
                <a:lnTo>
                  <a:pt x="2297" y="911"/>
                </a:lnTo>
                <a:lnTo>
                  <a:pt x="2294" y="909"/>
                </a:lnTo>
                <a:lnTo>
                  <a:pt x="2292" y="907"/>
                </a:lnTo>
                <a:lnTo>
                  <a:pt x="2289" y="902"/>
                </a:lnTo>
                <a:lnTo>
                  <a:pt x="2286" y="898"/>
                </a:lnTo>
                <a:lnTo>
                  <a:pt x="2285" y="895"/>
                </a:lnTo>
                <a:lnTo>
                  <a:pt x="2285" y="893"/>
                </a:lnTo>
                <a:lnTo>
                  <a:pt x="2284" y="887"/>
                </a:lnTo>
                <a:lnTo>
                  <a:pt x="2284" y="883"/>
                </a:lnTo>
                <a:lnTo>
                  <a:pt x="2285" y="879"/>
                </a:lnTo>
                <a:lnTo>
                  <a:pt x="2287" y="873"/>
                </a:lnTo>
                <a:lnTo>
                  <a:pt x="2289" y="866"/>
                </a:lnTo>
                <a:lnTo>
                  <a:pt x="2293" y="861"/>
                </a:lnTo>
                <a:lnTo>
                  <a:pt x="2297" y="855"/>
                </a:lnTo>
                <a:lnTo>
                  <a:pt x="2302" y="850"/>
                </a:lnTo>
                <a:lnTo>
                  <a:pt x="2312" y="840"/>
                </a:lnTo>
                <a:lnTo>
                  <a:pt x="2461" y="853"/>
                </a:lnTo>
                <a:close/>
                <a:moveTo>
                  <a:pt x="2647" y="214"/>
                </a:moveTo>
                <a:lnTo>
                  <a:pt x="2638" y="215"/>
                </a:lnTo>
                <a:lnTo>
                  <a:pt x="2629" y="215"/>
                </a:lnTo>
                <a:lnTo>
                  <a:pt x="2620" y="217"/>
                </a:lnTo>
                <a:lnTo>
                  <a:pt x="2612" y="219"/>
                </a:lnTo>
                <a:lnTo>
                  <a:pt x="2604" y="221"/>
                </a:lnTo>
                <a:lnTo>
                  <a:pt x="2596" y="224"/>
                </a:lnTo>
                <a:lnTo>
                  <a:pt x="2589" y="228"/>
                </a:lnTo>
                <a:lnTo>
                  <a:pt x="2582" y="232"/>
                </a:lnTo>
                <a:lnTo>
                  <a:pt x="2575" y="237"/>
                </a:lnTo>
                <a:lnTo>
                  <a:pt x="2568" y="242"/>
                </a:lnTo>
                <a:lnTo>
                  <a:pt x="2561" y="247"/>
                </a:lnTo>
                <a:lnTo>
                  <a:pt x="2554" y="254"/>
                </a:lnTo>
                <a:lnTo>
                  <a:pt x="2548" y="260"/>
                </a:lnTo>
                <a:lnTo>
                  <a:pt x="2541" y="267"/>
                </a:lnTo>
                <a:lnTo>
                  <a:pt x="2528" y="282"/>
                </a:lnTo>
                <a:lnTo>
                  <a:pt x="2521" y="275"/>
                </a:lnTo>
                <a:lnTo>
                  <a:pt x="2518" y="271"/>
                </a:lnTo>
                <a:lnTo>
                  <a:pt x="2514" y="267"/>
                </a:lnTo>
                <a:lnTo>
                  <a:pt x="2506" y="260"/>
                </a:lnTo>
                <a:lnTo>
                  <a:pt x="2498" y="254"/>
                </a:lnTo>
                <a:lnTo>
                  <a:pt x="2489" y="248"/>
                </a:lnTo>
                <a:lnTo>
                  <a:pt x="2479" y="242"/>
                </a:lnTo>
                <a:lnTo>
                  <a:pt x="2470" y="237"/>
                </a:lnTo>
                <a:lnTo>
                  <a:pt x="2460" y="233"/>
                </a:lnTo>
                <a:lnTo>
                  <a:pt x="2449" y="228"/>
                </a:lnTo>
                <a:lnTo>
                  <a:pt x="2439" y="225"/>
                </a:lnTo>
                <a:lnTo>
                  <a:pt x="2428" y="222"/>
                </a:lnTo>
                <a:lnTo>
                  <a:pt x="2418" y="219"/>
                </a:lnTo>
                <a:lnTo>
                  <a:pt x="2407" y="217"/>
                </a:lnTo>
                <a:lnTo>
                  <a:pt x="2396" y="216"/>
                </a:lnTo>
                <a:lnTo>
                  <a:pt x="2385" y="215"/>
                </a:lnTo>
                <a:lnTo>
                  <a:pt x="2375" y="214"/>
                </a:lnTo>
                <a:lnTo>
                  <a:pt x="2361" y="215"/>
                </a:lnTo>
                <a:lnTo>
                  <a:pt x="2347" y="215"/>
                </a:lnTo>
                <a:lnTo>
                  <a:pt x="2335" y="217"/>
                </a:lnTo>
                <a:lnTo>
                  <a:pt x="2323" y="219"/>
                </a:lnTo>
                <a:lnTo>
                  <a:pt x="2311" y="221"/>
                </a:lnTo>
                <a:lnTo>
                  <a:pt x="2305" y="222"/>
                </a:lnTo>
                <a:lnTo>
                  <a:pt x="2300" y="224"/>
                </a:lnTo>
                <a:lnTo>
                  <a:pt x="2289" y="227"/>
                </a:lnTo>
                <a:lnTo>
                  <a:pt x="2279" y="231"/>
                </a:lnTo>
                <a:lnTo>
                  <a:pt x="2270" y="235"/>
                </a:lnTo>
                <a:lnTo>
                  <a:pt x="2261" y="240"/>
                </a:lnTo>
                <a:lnTo>
                  <a:pt x="2252" y="245"/>
                </a:lnTo>
                <a:lnTo>
                  <a:pt x="2244" y="251"/>
                </a:lnTo>
                <a:lnTo>
                  <a:pt x="2237" y="257"/>
                </a:lnTo>
                <a:lnTo>
                  <a:pt x="2230" y="264"/>
                </a:lnTo>
                <a:lnTo>
                  <a:pt x="2223" y="270"/>
                </a:lnTo>
                <a:lnTo>
                  <a:pt x="2217" y="278"/>
                </a:lnTo>
                <a:lnTo>
                  <a:pt x="2212" y="285"/>
                </a:lnTo>
                <a:lnTo>
                  <a:pt x="2207" y="293"/>
                </a:lnTo>
                <a:lnTo>
                  <a:pt x="2202" y="302"/>
                </a:lnTo>
                <a:lnTo>
                  <a:pt x="2197" y="310"/>
                </a:lnTo>
                <a:lnTo>
                  <a:pt x="2193" y="319"/>
                </a:lnTo>
                <a:lnTo>
                  <a:pt x="2190" y="328"/>
                </a:lnTo>
                <a:lnTo>
                  <a:pt x="2187" y="338"/>
                </a:lnTo>
                <a:lnTo>
                  <a:pt x="2184" y="348"/>
                </a:lnTo>
                <a:lnTo>
                  <a:pt x="2182" y="358"/>
                </a:lnTo>
                <a:lnTo>
                  <a:pt x="2179" y="368"/>
                </a:lnTo>
                <a:lnTo>
                  <a:pt x="2178" y="379"/>
                </a:lnTo>
                <a:lnTo>
                  <a:pt x="2176" y="390"/>
                </a:lnTo>
                <a:lnTo>
                  <a:pt x="2175" y="401"/>
                </a:lnTo>
                <a:lnTo>
                  <a:pt x="2175" y="412"/>
                </a:lnTo>
                <a:lnTo>
                  <a:pt x="2174" y="424"/>
                </a:lnTo>
                <a:lnTo>
                  <a:pt x="2174" y="436"/>
                </a:lnTo>
                <a:lnTo>
                  <a:pt x="2174" y="454"/>
                </a:lnTo>
                <a:lnTo>
                  <a:pt x="2175" y="471"/>
                </a:lnTo>
                <a:lnTo>
                  <a:pt x="2177" y="487"/>
                </a:lnTo>
                <a:lnTo>
                  <a:pt x="2179" y="503"/>
                </a:lnTo>
                <a:lnTo>
                  <a:pt x="2181" y="518"/>
                </a:lnTo>
                <a:lnTo>
                  <a:pt x="2185" y="532"/>
                </a:lnTo>
                <a:lnTo>
                  <a:pt x="2189" y="546"/>
                </a:lnTo>
                <a:lnTo>
                  <a:pt x="2194" y="558"/>
                </a:lnTo>
                <a:lnTo>
                  <a:pt x="2199" y="571"/>
                </a:lnTo>
                <a:lnTo>
                  <a:pt x="2206" y="582"/>
                </a:lnTo>
                <a:lnTo>
                  <a:pt x="2213" y="593"/>
                </a:lnTo>
                <a:lnTo>
                  <a:pt x="2221" y="604"/>
                </a:lnTo>
                <a:lnTo>
                  <a:pt x="2225" y="609"/>
                </a:lnTo>
                <a:lnTo>
                  <a:pt x="2230" y="613"/>
                </a:lnTo>
                <a:lnTo>
                  <a:pt x="2240" y="623"/>
                </a:lnTo>
                <a:lnTo>
                  <a:pt x="2251" y="632"/>
                </a:lnTo>
                <a:lnTo>
                  <a:pt x="2263" y="640"/>
                </a:lnTo>
                <a:lnTo>
                  <a:pt x="2249" y="648"/>
                </a:lnTo>
                <a:lnTo>
                  <a:pt x="2236" y="657"/>
                </a:lnTo>
                <a:lnTo>
                  <a:pt x="2229" y="662"/>
                </a:lnTo>
                <a:lnTo>
                  <a:pt x="2222" y="668"/>
                </a:lnTo>
                <a:lnTo>
                  <a:pt x="2209" y="679"/>
                </a:lnTo>
                <a:lnTo>
                  <a:pt x="2203" y="686"/>
                </a:lnTo>
                <a:lnTo>
                  <a:pt x="2198" y="692"/>
                </a:lnTo>
                <a:lnTo>
                  <a:pt x="2193" y="699"/>
                </a:lnTo>
                <a:lnTo>
                  <a:pt x="2189" y="706"/>
                </a:lnTo>
                <a:lnTo>
                  <a:pt x="2185" y="714"/>
                </a:lnTo>
                <a:lnTo>
                  <a:pt x="2183" y="721"/>
                </a:lnTo>
                <a:lnTo>
                  <a:pt x="2181" y="730"/>
                </a:lnTo>
                <a:lnTo>
                  <a:pt x="2180" y="738"/>
                </a:lnTo>
                <a:lnTo>
                  <a:pt x="2181" y="745"/>
                </a:lnTo>
                <a:lnTo>
                  <a:pt x="2182" y="752"/>
                </a:lnTo>
                <a:lnTo>
                  <a:pt x="2183" y="758"/>
                </a:lnTo>
                <a:lnTo>
                  <a:pt x="2185" y="764"/>
                </a:lnTo>
                <a:lnTo>
                  <a:pt x="2187" y="770"/>
                </a:lnTo>
                <a:lnTo>
                  <a:pt x="2190" y="776"/>
                </a:lnTo>
                <a:lnTo>
                  <a:pt x="2193" y="781"/>
                </a:lnTo>
                <a:lnTo>
                  <a:pt x="2196" y="787"/>
                </a:lnTo>
                <a:lnTo>
                  <a:pt x="2200" y="792"/>
                </a:lnTo>
                <a:lnTo>
                  <a:pt x="2205" y="796"/>
                </a:lnTo>
                <a:lnTo>
                  <a:pt x="2209" y="801"/>
                </a:lnTo>
                <a:lnTo>
                  <a:pt x="2214" y="805"/>
                </a:lnTo>
                <a:lnTo>
                  <a:pt x="2219" y="810"/>
                </a:lnTo>
                <a:lnTo>
                  <a:pt x="2225" y="814"/>
                </a:lnTo>
                <a:lnTo>
                  <a:pt x="2231" y="818"/>
                </a:lnTo>
                <a:lnTo>
                  <a:pt x="2237" y="822"/>
                </a:lnTo>
                <a:lnTo>
                  <a:pt x="2210" y="839"/>
                </a:lnTo>
                <a:lnTo>
                  <a:pt x="2196" y="849"/>
                </a:lnTo>
                <a:lnTo>
                  <a:pt x="2190" y="854"/>
                </a:lnTo>
                <a:lnTo>
                  <a:pt x="2183" y="859"/>
                </a:lnTo>
                <a:lnTo>
                  <a:pt x="2177" y="865"/>
                </a:lnTo>
                <a:lnTo>
                  <a:pt x="2172" y="871"/>
                </a:lnTo>
                <a:lnTo>
                  <a:pt x="2167" y="877"/>
                </a:lnTo>
                <a:lnTo>
                  <a:pt x="2163" y="884"/>
                </a:lnTo>
                <a:lnTo>
                  <a:pt x="2159" y="891"/>
                </a:lnTo>
                <a:lnTo>
                  <a:pt x="2158" y="895"/>
                </a:lnTo>
                <a:lnTo>
                  <a:pt x="2157" y="898"/>
                </a:lnTo>
                <a:lnTo>
                  <a:pt x="2155" y="906"/>
                </a:lnTo>
                <a:lnTo>
                  <a:pt x="2155" y="914"/>
                </a:lnTo>
                <a:lnTo>
                  <a:pt x="2155" y="920"/>
                </a:lnTo>
                <a:lnTo>
                  <a:pt x="2155" y="926"/>
                </a:lnTo>
                <a:lnTo>
                  <a:pt x="2157" y="932"/>
                </a:lnTo>
                <a:lnTo>
                  <a:pt x="2158" y="938"/>
                </a:lnTo>
                <a:lnTo>
                  <a:pt x="2160" y="943"/>
                </a:lnTo>
                <a:lnTo>
                  <a:pt x="2163" y="948"/>
                </a:lnTo>
                <a:lnTo>
                  <a:pt x="2166" y="954"/>
                </a:lnTo>
                <a:lnTo>
                  <a:pt x="2169" y="959"/>
                </a:lnTo>
                <a:lnTo>
                  <a:pt x="2173" y="963"/>
                </a:lnTo>
                <a:lnTo>
                  <a:pt x="2177" y="968"/>
                </a:lnTo>
                <a:lnTo>
                  <a:pt x="2182" y="973"/>
                </a:lnTo>
                <a:lnTo>
                  <a:pt x="2187" y="977"/>
                </a:lnTo>
                <a:lnTo>
                  <a:pt x="2193" y="981"/>
                </a:lnTo>
                <a:lnTo>
                  <a:pt x="2199" y="985"/>
                </a:lnTo>
                <a:lnTo>
                  <a:pt x="2213" y="992"/>
                </a:lnTo>
                <a:lnTo>
                  <a:pt x="2228" y="999"/>
                </a:lnTo>
                <a:lnTo>
                  <a:pt x="2245" y="1005"/>
                </a:lnTo>
                <a:lnTo>
                  <a:pt x="2263" y="1009"/>
                </a:lnTo>
                <a:lnTo>
                  <a:pt x="2283" y="1014"/>
                </a:lnTo>
                <a:lnTo>
                  <a:pt x="2305" y="1017"/>
                </a:lnTo>
                <a:lnTo>
                  <a:pt x="2316" y="1018"/>
                </a:lnTo>
                <a:lnTo>
                  <a:pt x="2328" y="1019"/>
                </a:lnTo>
                <a:lnTo>
                  <a:pt x="2340" y="1020"/>
                </a:lnTo>
                <a:lnTo>
                  <a:pt x="2353" y="1021"/>
                </a:lnTo>
                <a:lnTo>
                  <a:pt x="2379" y="1021"/>
                </a:lnTo>
                <a:lnTo>
                  <a:pt x="2408" y="1020"/>
                </a:lnTo>
                <a:lnTo>
                  <a:pt x="2422" y="1020"/>
                </a:lnTo>
                <a:lnTo>
                  <a:pt x="2436" y="1019"/>
                </a:lnTo>
                <a:lnTo>
                  <a:pt x="2462" y="1016"/>
                </a:lnTo>
                <a:lnTo>
                  <a:pt x="2487" y="1012"/>
                </a:lnTo>
                <a:lnTo>
                  <a:pt x="2510" y="1007"/>
                </a:lnTo>
                <a:lnTo>
                  <a:pt x="2531" y="1001"/>
                </a:lnTo>
                <a:lnTo>
                  <a:pt x="2541" y="997"/>
                </a:lnTo>
                <a:lnTo>
                  <a:pt x="2551" y="993"/>
                </a:lnTo>
                <a:lnTo>
                  <a:pt x="2569" y="985"/>
                </a:lnTo>
                <a:lnTo>
                  <a:pt x="2577" y="980"/>
                </a:lnTo>
                <a:lnTo>
                  <a:pt x="2585" y="975"/>
                </a:lnTo>
                <a:lnTo>
                  <a:pt x="2593" y="970"/>
                </a:lnTo>
                <a:lnTo>
                  <a:pt x="2599" y="964"/>
                </a:lnTo>
                <a:lnTo>
                  <a:pt x="2606" y="958"/>
                </a:lnTo>
                <a:lnTo>
                  <a:pt x="2612" y="952"/>
                </a:lnTo>
                <a:lnTo>
                  <a:pt x="2617" y="945"/>
                </a:lnTo>
                <a:lnTo>
                  <a:pt x="2622" y="939"/>
                </a:lnTo>
                <a:lnTo>
                  <a:pt x="2626" y="931"/>
                </a:lnTo>
                <a:lnTo>
                  <a:pt x="2630" y="924"/>
                </a:lnTo>
                <a:lnTo>
                  <a:pt x="2633" y="916"/>
                </a:lnTo>
                <a:lnTo>
                  <a:pt x="2636" y="908"/>
                </a:lnTo>
                <a:lnTo>
                  <a:pt x="2638" y="900"/>
                </a:lnTo>
                <a:lnTo>
                  <a:pt x="2639" y="891"/>
                </a:lnTo>
                <a:lnTo>
                  <a:pt x="2640" y="882"/>
                </a:lnTo>
                <a:lnTo>
                  <a:pt x="2641" y="873"/>
                </a:lnTo>
                <a:lnTo>
                  <a:pt x="2640" y="863"/>
                </a:lnTo>
                <a:lnTo>
                  <a:pt x="2640" y="854"/>
                </a:lnTo>
                <a:lnTo>
                  <a:pt x="2638" y="845"/>
                </a:lnTo>
                <a:lnTo>
                  <a:pt x="2637" y="837"/>
                </a:lnTo>
                <a:lnTo>
                  <a:pt x="2635" y="829"/>
                </a:lnTo>
                <a:lnTo>
                  <a:pt x="2632" y="820"/>
                </a:lnTo>
                <a:lnTo>
                  <a:pt x="2629" y="813"/>
                </a:lnTo>
                <a:lnTo>
                  <a:pt x="2626" y="807"/>
                </a:lnTo>
                <a:lnTo>
                  <a:pt x="2622" y="800"/>
                </a:lnTo>
                <a:lnTo>
                  <a:pt x="2618" y="794"/>
                </a:lnTo>
                <a:lnTo>
                  <a:pt x="2614" y="789"/>
                </a:lnTo>
                <a:lnTo>
                  <a:pt x="2609" y="783"/>
                </a:lnTo>
                <a:lnTo>
                  <a:pt x="2604" y="778"/>
                </a:lnTo>
                <a:lnTo>
                  <a:pt x="2599" y="774"/>
                </a:lnTo>
                <a:lnTo>
                  <a:pt x="2593" y="770"/>
                </a:lnTo>
                <a:lnTo>
                  <a:pt x="2587" y="766"/>
                </a:lnTo>
                <a:lnTo>
                  <a:pt x="2581" y="762"/>
                </a:lnTo>
                <a:lnTo>
                  <a:pt x="2575" y="759"/>
                </a:lnTo>
                <a:lnTo>
                  <a:pt x="2568" y="755"/>
                </a:lnTo>
                <a:lnTo>
                  <a:pt x="2561" y="753"/>
                </a:lnTo>
                <a:lnTo>
                  <a:pt x="2547" y="747"/>
                </a:lnTo>
                <a:lnTo>
                  <a:pt x="2533" y="743"/>
                </a:lnTo>
                <a:lnTo>
                  <a:pt x="2517" y="740"/>
                </a:lnTo>
                <a:lnTo>
                  <a:pt x="2502" y="737"/>
                </a:lnTo>
                <a:lnTo>
                  <a:pt x="2470" y="733"/>
                </a:lnTo>
                <a:lnTo>
                  <a:pt x="2454" y="732"/>
                </a:lnTo>
                <a:lnTo>
                  <a:pt x="2438" y="731"/>
                </a:lnTo>
                <a:lnTo>
                  <a:pt x="2407" y="730"/>
                </a:lnTo>
                <a:lnTo>
                  <a:pt x="2378" y="729"/>
                </a:lnTo>
                <a:lnTo>
                  <a:pt x="2353" y="727"/>
                </a:lnTo>
                <a:lnTo>
                  <a:pt x="2341" y="726"/>
                </a:lnTo>
                <a:lnTo>
                  <a:pt x="2331" y="724"/>
                </a:lnTo>
                <a:lnTo>
                  <a:pt x="2322" y="722"/>
                </a:lnTo>
                <a:lnTo>
                  <a:pt x="2318" y="721"/>
                </a:lnTo>
                <a:lnTo>
                  <a:pt x="2314" y="719"/>
                </a:lnTo>
                <a:lnTo>
                  <a:pt x="2311" y="717"/>
                </a:lnTo>
                <a:lnTo>
                  <a:pt x="2308" y="715"/>
                </a:lnTo>
                <a:lnTo>
                  <a:pt x="2305" y="713"/>
                </a:lnTo>
                <a:lnTo>
                  <a:pt x="2303" y="711"/>
                </a:lnTo>
                <a:lnTo>
                  <a:pt x="2301" y="708"/>
                </a:lnTo>
                <a:lnTo>
                  <a:pt x="2300" y="706"/>
                </a:lnTo>
                <a:lnTo>
                  <a:pt x="2300" y="703"/>
                </a:lnTo>
                <a:lnTo>
                  <a:pt x="2299" y="699"/>
                </a:lnTo>
                <a:lnTo>
                  <a:pt x="2299" y="697"/>
                </a:lnTo>
                <a:lnTo>
                  <a:pt x="2300" y="694"/>
                </a:lnTo>
                <a:lnTo>
                  <a:pt x="2301" y="692"/>
                </a:lnTo>
                <a:lnTo>
                  <a:pt x="2302" y="689"/>
                </a:lnTo>
                <a:lnTo>
                  <a:pt x="2305" y="685"/>
                </a:lnTo>
                <a:lnTo>
                  <a:pt x="2308" y="681"/>
                </a:lnTo>
                <a:lnTo>
                  <a:pt x="2316" y="673"/>
                </a:lnTo>
                <a:lnTo>
                  <a:pt x="2320" y="669"/>
                </a:lnTo>
                <a:lnTo>
                  <a:pt x="2323" y="665"/>
                </a:lnTo>
                <a:lnTo>
                  <a:pt x="2331" y="667"/>
                </a:lnTo>
                <a:lnTo>
                  <a:pt x="2338" y="669"/>
                </a:lnTo>
                <a:lnTo>
                  <a:pt x="2352" y="671"/>
                </a:lnTo>
                <a:lnTo>
                  <a:pt x="2358" y="672"/>
                </a:lnTo>
                <a:lnTo>
                  <a:pt x="2365" y="672"/>
                </a:lnTo>
                <a:lnTo>
                  <a:pt x="2379" y="672"/>
                </a:lnTo>
                <a:lnTo>
                  <a:pt x="2392" y="672"/>
                </a:lnTo>
                <a:lnTo>
                  <a:pt x="2403" y="671"/>
                </a:lnTo>
                <a:lnTo>
                  <a:pt x="2415" y="670"/>
                </a:lnTo>
                <a:lnTo>
                  <a:pt x="2426" y="668"/>
                </a:lnTo>
                <a:lnTo>
                  <a:pt x="2437" y="666"/>
                </a:lnTo>
                <a:lnTo>
                  <a:pt x="2447" y="664"/>
                </a:lnTo>
                <a:lnTo>
                  <a:pt x="2457" y="660"/>
                </a:lnTo>
                <a:lnTo>
                  <a:pt x="2466" y="657"/>
                </a:lnTo>
                <a:lnTo>
                  <a:pt x="2475" y="653"/>
                </a:lnTo>
                <a:lnTo>
                  <a:pt x="2484" y="648"/>
                </a:lnTo>
                <a:lnTo>
                  <a:pt x="2492" y="643"/>
                </a:lnTo>
                <a:lnTo>
                  <a:pt x="2500" y="638"/>
                </a:lnTo>
                <a:lnTo>
                  <a:pt x="2508" y="632"/>
                </a:lnTo>
                <a:lnTo>
                  <a:pt x="2515" y="626"/>
                </a:lnTo>
                <a:lnTo>
                  <a:pt x="2521" y="619"/>
                </a:lnTo>
                <a:lnTo>
                  <a:pt x="2528" y="612"/>
                </a:lnTo>
                <a:lnTo>
                  <a:pt x="2534" y="604"/>
                </a:lnTo>
                <a:lnTo>
                  <a:pt x="2539" y="596"/>
                </a:lnTo>
                <a:lnTo>
                  <a:pt x="2544" y="588"/>
                </a:lnTo>
                <a:lnTo>
                  <a:pt x="2549" y="579"/>
                </a:lnTo>
                <a:lnTo>
                  <a:pt x="2553" y="570"/>
                </a:lnTo>
                <a:lnTo>
                  <a:pt x="2557" y="560"/>
                </a:lnTo>
                <a:lnTo>
                  <a:pt x="2561" y="550"/>
                </a:lnTo>
                <a:lnTo>
                  <a:pt x="2564" y="539"/>
                </a:lnTo>
                <a:lnTo>
                  <a:pt x="2567" y="528"/>
                </a:lnTo>
                <a:lnTo>
                  <a:pt x="2569" y="517"/>
                </a:lnTo>
                <a:lnTo>
                  <a:pt x="2571" y="505"/>
                </a:lnTo>
                <a:lnTo>
                  <a:pt x="2573" y="493"/>
                </a:lnTo>
                <a:lnTo>
                  <a:pt x="2574" y="481"/>
                </a:lnTo>
                <a:lnTo>
                  <a:pt x="2575" y="468"/>
                </a:lnTo>
                <a:lnTo>
                  <a:pt x="2576" y="455"/>
                </a:lnTo>
                <a:lnTo>
                  <a:pt x="2576" y="441"/>
                </a:lnTo>
                <a:lnTo>
                  <a:pt x="2575" y="428"/>
                </a:lnTo>
                <a:lnTo>
                  <a:pt x="2574" y="415"/>
                </a:lnTo>
                <a:lnTo>
                  <a:pt x="2573" y="403"/>
                </a:lnTo>
                <a:lnTo>
                  <a:pt x="2570" y="391"/>
                </a:lnTo>
                <a:lnTo>
                  <a:pt x="2568" y="378"/>
                </a:lnTo>
                <a:lnTo>
                  <a:pt x="2565" y="365"/>
                </a:lnTo>
                <a:lnTo>
                  <a:pt x="2558" y="337"/>
                </a:lnTo>
                <a:lnTo>
                  <a:pt x="2571" y="333"/>
                </a:lnTo>
                <a:lnTo>
                  <a:pt x="2583" y="329"/>
                </a:lnTo>
                <a:lnTo>
                  <a:pt x="2594" y="326"/>
                </a:lnTo>
                <a:lnTo>
                  <a:pt x="2600" y="325"/>
                </a:lnTo>
                <a:lnTo>
                  <a:pt x="2605" y="324"/>
                </a:lnTo>
                <a:lnTo>
                  <a:pt x="2609" y="325"/>
                </a:lnTo>
                <a:lnTo>
                  <a:pt x="2615" y="326"/>
                </a:lnTo>
                <a:lnTo>
                  <a:pt x="2626" y="328"/>
                </a:lnTo>
                <a:lnTo>
                  <a:pt x="2647" y="333"/>
                </a:lnTo>
                <a:lnTo>
                  <a:pt x="2647" y="214"/>
                </a:lnTo>
                <a:close/>
                <a:moveTo>
                  <a:pt x="2446" y="438"/>
                </a:moveTo>
                <a:lnTo>
                  <a:pt x="2446" y="456"/>
                </a:lnTo>
                <a:lnTo>
                  <a:pt x="2445" y="473"/>
                </a:lnTo>
                <a:lnTo>
                  <a:pt x="2444" y="487"/>
                </a:lnTo>
                <a:lnTo>
                  <a:pt x="2442" y="501"/>
                </a:lnTo>
                <a:lnTo>
                  <a:pt x="2440" y="512"/>
                </a:lnTo>
                <a:lnTo>
                  <a:pt x="2438" y="517"/>
                </a:lnTo>
                <a:lnTo>
                  <a:pt x="2437" y="522"/>
                </a:lnTo>
                <a:lnTo>
                  <a:pt x="2433" y="531"/>
                </a:lnTo>
                <a:lnTo>
                  <a:pt x="2429" y="538"/>
                </a:lnTo>
                <a:lnTo>
                  <a:pt x="2424" y="545"/>
                </a:lnTo>
                <a:lnTo>
                  <a:pt x="2419" y="550"/>
                </a:lnTo>
                <a:lnTo>
                  <a:pt x="2416" y="552"/>
                </a:lnTo>
                <a:lnTo>
                  <a:pt x="2412" y="554"/>
                </a:lnTo>
                <a:lnTo>
                  <a:pt x="2405" y="557"/>
                </a:lnTo>
                <a:lnTo>
                  <a:pt x="2401" y="558"/>
                </a:lnTo>
                <a:lnTo>
                  <a:pt x="2397" y="559"/>
                </a:lnTo>
                <a:lnTo>
                  <a:pt x="2393" y="560"/>
                </a:lnTo>
                <a:lnTo>
                  <a:pt x="2388" y="561"/>
                </a:lnTo>
                <a:lnTo>
                  <a:pt x="2379" y="562"/>
                </a:lnTo>
                <a:lnTo>
                  <a:pt x="2368" y="562"/>
                </a:lnTo>
                <a:lnTo>
                  <a:pt x="2361" y="562"/>
                </a:lnTo>
                <a:lnTo>
                  <a:pt x="2354" y="560"/>
                </a:lnTo>
                <a:lnTo>
                  <a:pt x="2347" y="558"/>
                </a:lnTo>
                <a:lnTo>
                  <a:pt x="2344" y="557"/>
                </a:lnTo>
                <a:lnTo>
                  <a:pt x="2341" y="555"/>
                </a:lnTo>
                <a:lnTo>
                  <a:pt x="2335" y="551"/>
                </a:lnTo>
                <a:lnTo>
                  <a:pt x="2330" y="547"/>
                </a:lnTo>
                <a:lnTo>
                  <a:pt x="2325" y="541"/>
                </a:lnTo>
                <a:lnTo>
                  <a:pt x="2321" y="535"/>
                </a:lnTo>
                <a:lnTo>
                  <a:pt x="2317" y="527"/>
                </a:lnTo>
                <a:lnTo>
                  <a:pt x="2313" y="519"/>
                </a:lnTo>
                <a:lnTo>
                  <a:pt x="2310" y="510"/>
                </a:lnTo>
                <a:lnTo>
                  <a:pt x="2308" y="500"/>
                </a:lnTo>
                <a:lnTo>
                  <a:pt x="2306" y="489"/>
                </a:lnTo>
                <a:lnTo>
                  <a:pt x="2305" y="478"/>
                </a:lnTo>
                <a:lnTo>
                  <a:pt x="2304" y="465"/>
                </a:lnTo>
                <a:lnTo>
                  <a:pt x="2304" y="452"/>
                </a:lnTo>
                <a:lnTo>
                  <a:pt x="2304" y="435"/>
                </a:lnTo>
                <a:lnTo>
                  <a:pt x="2305" y="420"/>
                </a:lnTo>
                <a:lnTo>
                  <a:pt x="2306" y="406"/>
                </a:lnTo>
                <a:lnTo>
                  <a:pt x="2307" y="393"/>
                </a:lnTo>
                <a:lnTo>
                  <a:pt x="2310" y="382"/>
                </a:lnTo>
                <a:lnTo>
                  <a:pt x="2312" y="371"/>
                </a:lnTo>
                <a:lnTo>
                  <a:pt x="2316" y="362"/>
                </a:lnTo>
                <a:lnTo>
                  <a:pt x="2320" y="354"/>
                </a:lnTo>
                <a:lnTo>
                  <a:pt x="2324" y="347"/>
                </a:lnTo>
                <a:lnTo>
                  <a:pt x="2327" y="344"/>
                </a:lnTo>
                <a:lnTo>
                  <a:pt x="2330" y="341"/>
                </a:lnTo>
                <a:lnTo>
                  <a:pt x="2335" y="336"/>
                </a:lnTo>
                <a:lnTo>
                  <a:pt x="2342" y="331"/>
                </a:lnTo>
                <a:lnTo>
                  <a:pt x="2345" y="330"/>
                </a:lnTo>
                <a:lnTo>
                  <a:pt x="2349" y="328"/>
                </a:lnTo>
                <a:lnTo>
                  <a:pt x="2353" y="327"/>
                </a:lnTo>
                <a:lnTo>
                  <a:pt x="2357" y="326"/>
                </a:lnTo>
                <a:lnTo>
                  <a:pt x="2366" y="325"/>
                </a:lnTo>
                <a:lnTo>
                  <a:pt x="2375" y="324"/>
                </a:lnTo>
                <a:lnTo>
                  <a:pt x="2383" y="325"/>
                </a:lnTo>
                <a:lnTo>
                  <a:pt x="2392" y="326"/>
                </a:lnTo>
                <a:lnTo>
                  <a:pt x="2399" y="328"/>
                </a:lnTo>
                <a:lnTo>
                  <a:pt x="2406" y="332"/>
                </a:lnTo>
                <a:lnTo>
                  <a:pt x="2412" y="336"/>
                </a:lnTo>
                <a:lnTo>
                  <a:pt x="2415" y="338"/>
                </a:lnTo>
                <a:lnTo>
                  <a:pt x="2418" y="340"/>
                </a:lnTo>
                <a:lnTo>
                  <a:pt x="2424" y="346"/>
                </a:lnTo>
                <a:lnTo>
                  <a:pt x="2426" y="349"/>
                </a:lnTo>
                <a:lnTo>
                  <a:pt x="2428" y="353"/>
                </a:lnTo>
                <a:lnTo>
                  <a:pt x="2432" y="360"/>
                </a:lnTo>
                <a:lnTo>
                  <a:pt x="2436" y="369"/>
                </a:lnTo>
                <a:lnTo>
                  <a:pt x="2438" y="373"/>
                </a:lnTo>
                <a:lnTo>
                  <a:pt x="2439" y="378"/>
                </a:lnTo>
                <a:lnTo>
                  <a:pt x="2442" y="388"/>
                </a:lnTo>
                <a:lnTo>
                  <a:pt x="2444" y="399"/>
                </a:lnTo>
                <a:lnTo>
                  <a:pt x="2445" y="411"/>
                </a:lnTo>
                <a:lnTo>
                  <a:pt x="2446" y="424"/>
                </a:lnTo>
                <a:lnTo>
                  <a:pt x="2446" y="438"/>
                </a:lnTo>
                <a:close/>
                <a:moveTo>
                  <a:pt x="2102" y="0"/>
                </a:moveTo>
                <a:lnTo>
                  <a:pt x="1966" y="0"/>
                </a:lnTo>
                <a:lnTo>
                  <a:pt x="1966" y="124"/>
                </a:lnTo>
                <a:lnTo>
                  <a:pt x="2102" y="124"/>
                </a:lnTo>
                <a:lnTo>
                  <a:pt x="2102" y="0"/>
                </a:lnTo>
                <a:close/>
                <a:moveTo>
                  <a:pt x="1966" y="813"/>
                </a:moveTo>
                <a:lnTo>
                  <a:pt x="2102" y="813"/>
                </a:lnTo>
                <a:lnTo>
                  <a:pt x="2102" y="225"/>
                </a:lnTo>
                <a:lnTo>
                  <a:pt x="1966" y="225"/>
                </a:lnTo>
                <a:lnTo>
                  <a:pt x="1966" y="813"/>
                </a:lnTo>
                <a:close/>
                <a:moveTo>
                  <a:pt x="1873" y="813"/>
                </a:moveTo>
                <a:lnTo>
                  <a:pt x="1873" y="33"/>
                </a:lnTo>
                <a:lnTo>
                  <a:pt x="1737" y="33"/>
                </a:lnTo>
                <a:lnTo>
                  <a:pt x="1737" y="279"/>
                </a:lnTo>
                <a:lnTo>
                  <a:pt x="1714" y="263"/>
                </a:lnTo>
                <a:lnTo>
                  <a:pt x="1693" y="249"/>
                </a:lnTo>
                <a:lnTo>
                  <a:pt x="1684" y="243"/>
                </a:lnTo>
                <a:lnTo>
                  <a:pt x="1675" y="238"/>
                </a:lnTo>
                <a:lnTo>
                  <a:pt x="1658" y="229"/>
                </a:lnTo>
                <a:lnTo>
                  <a:pt x="1650" y="225"/>
                </a:lnTo>
                <a:lnTo>
                  <a:pt x="1643" y="222"/>
                </a:lnTo>
                <a:lnTo>
                  <a:pt x="1628" y="218"/>
                </a:lnTo>
                <a:lnTo>
                  <a:pt x="1621" y="216"/>
                </a:lnTo>
                <a:lnTo>
                  <a:pt x="1614" y="215"/>
                </a:lnTo>
                <a:lnTo>
                  <a:pt x="1601" y="214"/>
                </a:lnTo>
                <a:lnTo>
                  <a:pt x="1591" y="215"/>
                </a:lnTo>
                <a:lnTo>
                  <a:pt x="1581" y="215"/>
                </a:lnTo>
                <a:lnTo>
                  <a:pt x="1572" y="216"/>
                </a:lnTo>
                <a:lnTo>
                  <a:pt x="1564" y="218"/>
                </a:lnTo>
                <a:lnTo>
                  <a:pt x="1555" y="220"/>
                </a:lnTo>
                <a:lnTo>
                  <a:pt x="1548" y="223"/>
                </a:lnTo>
                <a:lnTo>
                  <a:pt x="1540" y="226"/>
                </a:lnTo>
                <a:lnTo>
                  <a:pt x="1533" y="230"/>
                </a:lnTo>
                <a:lnTo>
                  <a:pt x="1526" y="234"/>
                </a:lnTo>
                <a:lnTo>
                  <a:pt x="1519" y="238"/>
                </a:lnTo>
                <a:lnTo>
                  <a:pt x="1513" y="243"/>
                </a:lnTo>
                <a:lnTo>
                  <a:pt x="1507" y="248"/>
                </a:lnTo>
                <a:lnTo>
                  <a:pt x="1501" y="254"/>
                </a:lnTo>
                <a:lnTo>
                  <a:pt x="1496" y="260"/>
                </a:lnTo>
                <a:lnTo>
                  <a:pt x="1491" y="267"/>
                </a:lnTo>
                <a:lnTo>
                  <a:pt x="1486" y="274"/>
                </a:lnTo>
                <a:lnTo>
                  <a:pt x="1478" y="290"/>
                </a:lnTo>
                <a:lnTo>
                  <a:pt x="1474" y="298"/>
                </a:lnTo>
                <a:lnTo>
                  <a:pt x="1471" y="307"/>
                </a:lnTo>
                <a:lnTo>
                  <a:pt x="1468" y="317"/>
                </a:lnTo>
                <a:lnTo>
                  <a:pt x="1465" y="327"/>
                </a:lnTo>
                <a:lnTo>
                  <a:pt x="1462" y="337"/>
                </a:lnTo>
                <a:lnTo>
                  <a:pt x="1460" y="347"/>
                </a:lnTo>
                <a:lnTo>
                  <a:pt x="1458" y="358"/>
                </a:lnTo>
                <a:lnTo>
                  <a:pt x="1456" y="370"/>
                </a:lnTo>
                <a:lnTo>
                  <a:pt x="1455" y="382"/>
                </a:lnTo>
                <a:lnTo>
                  <a:pt x="1454" y="394"/>
                </a:lnTo>
                <a:lnTo>
                  <a:pt x="1453" y="407"/>
                </a:lnTo>
                <a:lnTo>
                  <a:pt x="1452" y="420"/>
                </a:lnTo>
                <a:lnTo>
                  <a:pt x="1452" y="448"/>
                </a:lnTo>
                <a:lnTo>
                  <a:pt x="1452" y="590"/>
                </a:lnTo>
                <a:lnTo>
                  <a:pt x="1452" y="618"/>
                </a:lnTo>
                <a:lnTo>
                  <a:pt x="1453" y="631"/>
                </a:lnTo>
                <a:lnTo>
                  <a:pt x="1454" y="644"/>
                </a:lnTo>
                <a:lnTo>
                  <a:pt x="1456" y="668"/>
                </a:lnTo>
                <a:lnTo>
                  <a:pt x="1458" y="679"/>
                </a:lnTo>
                <a:lnTo>
                  <a:pt x="1460" y="690"/>
                </a:lnTo>
                <a:lnTo>
                  <a:pt x="1465" y="711"/>
                </a:lnTo>
                <a:lnTo>
                  <a:pt x="1468" y="721"/>
                </a:lnTo>
                <a:lnTo>
                  <a:pt x="1471" y="730"/>
                </a:lnTo>
                <a:lnTo>
                  <a:pt x="1474" y="739"/>
                </a:lnTo>
                <a:lnTo>
                  <a:pt x="1478" y="748"/>
                </a:lnTo>
                <a:lnTo>
                  <a:pt x="1482" y="756"/>
                </a:lnTo>
                <a:lnTo>
                  <a:pt x="1486" y="764"/>
                </a:lnTo>
                <a:lnTo>
                  <a:pt x="1491" y="771"/>
                </a:lnTo>
                <a:lnTo>
                  <a:pt x="1496" y="777"/>
                </a:lnTo>
                <a:lnTo>
                  <a:pt x="1501" y="784"/>
                </a:lnTo>
                <a:lnTo>
                  <a:pt x="1507" y="790"/>
                </a:lnTo>
                <a:lnTo>
                  <a:pt x="1513" y="795"/>
                </a:lnTo>
                <a:lnTo>
                  <a:pt x="1519" y="800"/>
                </a:lnTo>
                <a:lnTo>
                  <a:pt x="1526" y="804"/>
                </a:lnTo>
                <a:lnTo>
                  <a:pt x="1533" y="808"/>
                </a:lnTo>
                <a:lnTo>
                  <a:pt x="1540" y="812"/>
                </a:lnTo>
                <a:lnTo>
                  <a:pt x="1548" y="815"/>
                </a:lnTo>
                <a:lnTo>
                  <a:pt x="1555" y="818"/>
                </a:lnTo>
                <a:lnTo>
                  <a:pt x="1564" y="820"/>
                </a:lnTo>
                <a:lnTo>
                  <a:pt x="1572" y="822"/>
                </a:lnTo>
                <a:lnTo>
                  <a:pt x="1581" y="824"/>
                </a:lnTo>
                <a:lnTo>
                  <a:pt x="1591" y="824"/>
                </a:lnTo>
                <a:lnTo>
                  <a:pt x="1601" y="824"/>
                </a:lnTo>
                <a:lnTo>
                  <a:pt x="1612" y="824"/>
                </a:lnTo>
                <a:lnTo>
                  <a:pt x="1623" y="822"/>
                </a:lnTo>
                <a:lnTo>
                  <a:pt x="1634" y="819"/>
                </a:lnTo>
                <a:lnTo>
                  <a:pt x="1645" y="816"/>
                </a:lnTo>
                <a:lnTo>
                  <a:pt x="1656" y="812"/>
                </a:lnTo>
                <a:lnTo>
                  <a:pt x="1667" y="807"/>
                </a:lnTo>
                <a:lnTo>
                  <a:pt x="1677" y="802"/>
                </a:lnTo>
                <a:lnTo>
                  <a:pt x="1687" y="796"/>
                </a:lnTo>
                <a:lnTo>
                  <a:pt x="1696" y="790"/>
                </a:lnTo>
                <a:lnTo>
                  <a:pt x="1705" y="783"/>
                </a:lnTo>
                <a:lnTo>
                  <a:pt x="1713" y="777"/>
                </a:lnTo>
                <a:lnTo>
                  <a:pt x="1721" y="770"/>
                </a:lnTo>
                <a:lnTo>
                  <a:pt x="1728" y="763"/>
                </a:lnTo>
                <a:lnTo>
                  <a:pt x="1735" y="755"/>
                </a:lnTo>
                <a:lnTo>
                  <a:pt x="1740" y="748"/>
                </a:lnTo>
                <a:lnTo>
                  <a:pt x="1745" y="741"/>
                </a:lnTo>
                <a:lnTo>
                  <a:pt x="1747" y="741"/>
                </a:lnTo>
                <a:lnTo>
                  <a:pt x="1747" y="813"/>
                </a:lnTo>
                <a:lnTo>
                  <a:pt x="1873" y="813"/>
                </a:lnTo>
                <a:close/>
                <a:moveTo>
                  <a:pt x="1737" y="680"/>
                </a:moveTo>
                <a:lnTo>
                  <a:pt x="1727" y="690"/>
                </a:lnTo>
                <a:lnTo>
                  <a:pt x="1722" y="695"/>
                </a:lnTo>
                <a:lnTo>
                  <a:pt x="1717" y="699"/>
                </a:lnTo>
                <a:lnTo>
                  <a:pt x="1712" y="703"/>
                </a:lnTo>
                <a:lnTo>
                  <a:pt x="1707" y="706"/>
                </a:lnTo>
                <a:lnTo>
                  <a:pt x="1702" y="709"/>
                </a:lnTo>
                <a:lnTo>
                  <a:pt x="1697" y="712"/>
                </a:lnTo>
                <a:lnTo>
                  <a:pt x="1687" y="716"/>
                </a:lnTo>
                <a:lnTo>
                  <a:pt x="1676" y="719"/>
                </a:lnTo>
                <a:lnTo>
                  <a:pt x="1671" y="721"/>
                </a:lnTo>
                <a:lnTo>
                  <a:pt x="1666" y="721"/>
                </a:lnTo>
                <a:lnTo>
                  <a:pt x="1660" y="722"/>
                </a:lnTo>
                <a:lnTo>
                  <a:pt x="1655" y="722"/>
                </a:lnTo>
                <a:lnTo>
                  <a:pt x="1648" y="722"/>
                </a:lnTo>
                <a:lnTo>
                  <a:pt x="1641" y="721"/>
                </a:lnTo>
                <a:lnTo>
                  <a:pt x="1635" y="719"/>
                </a:lnTo>
                <a:lnTo>
                  <a:pt x="1629" y="716"/>
                </a:lnTo>
                <a:lnTo>
                  <a:pt x="1623" y="713"/>
                </a:lnTo>
                <a:lnTo>
                  <a:pt x="1620" y="711"/>
                </a:lnTo>
                <a:lnTo>
                  <a:pt x="1617" y="708"/>
                </a:lnTo>
                <a:lnTo>
                  <a:pt x="1612" y="703"/>
                </a:lnTo>
                <a:lnTo>
                  <a:pt x="1607" y="695"/>
                </a:lnTo>
                <a:lnTo>
                  <a:pt x="1605" y="691"/>
                </a:lnTo>
                <a:lnTo>
                  <a:pt x="1603" y="687"/>
                </a:lnTo>
                <a:lnTo>
                  <a:pt x="1601" y="682"/>
                </a:lnTo>
                <a:lnTo>
                  <a:pt x="1599" y="677"/>
                </a:lnTo>
                <a:lnTo>
                  <a:pt x="1596" y="666"/>
                </a:lnTo>
                <a:lnTo>
                  <a:pt x="1593" y="653"/>
                </a:lnTo>
                <a:lnTo>
                  <a:pt x="1591" y="638"/>
                </a:lnTo>
                <a:lnTo>
                  <a:pt x="1589" y="621"/>
                </a:lnTo>
                <a:lnTo>
                  <a:pt x="1588" y="602"/>
                </a:lnTo>
                <a:lnTo>
                  <a:pt x="1588" y="582"/>
                </a:lnTo>
                <a:lnTo>
                  <a:pt x="1588" y="456"/>
                </a:lnTo>
                <a:lnTo>
                  <a:pt x="1588" y="435"/>
                </a:lnTo>
                <a:lnTo>
                  <a:pt x="1589" y="417"/>
                </a:lnTo>
                <a:lnTo>
                  <a:pt x="1591" y="400"/>
                </a:lnTo>
                <a:lnTo>
                  <a:pt x="1593" y="385"/>
                </a:lnTo>
                <a:lnTo>
                  <a:pt x="1596" y="372"/>
                </a:lnTo>
                <a:lnTo>
                  <a:pt x="1599" y="361"/>
                </a:lnTo>
                <a:lnTo>
                  <a:pt x="1603" y="351"/>
                </a:lnTo>
                <a:lnTo>
                  <a:pt x="1607" y="342"/>
                </a:lnTo>
                <a:lnTo>
                  <a:pt x="1610" y="339"/>
                </a:lnTo>
                <a:lnTo>
                  <a:pt x="1612" y="335"/>
                </a:lnTo>
                <a:lnTo>
                  <a:pt x="1617" y="330"/>
                </a:lnTo>
                <a:lnTo>
                  <a:pt x="1623" y="325"/>
                </a:lnTo>
                <a:lnTo>
                  <a:pt x="1629" y="321"/>
                </a:lnTo>
                <a:lnTo>
                  <a:pt x="1635" y="319"/>
                </a:lnTo>
                <a:lnTo>
                  <a:pt x="1641" y="317"/>
                </a:lnTo>
                <a:lnTo>
                  <a:pt x="1648" y="316"/>
                </a:lnTo>
                <a:lnTo>
                  <a:pt x="1655" y="316"/>
                </a:lnTo>
                <a:lnTo>
                  <a:pt x="1666" y="316"/>
                </a:lnTo>
                <a:lnTo>
                  <a:pt x="1676" y="318"/>
                </a:lnTo>
                <a:lnTo>
                  <a:pt x="1682" y="320"/>
                </a:lnTo>
                <a:lnTo>
                  <a:pt x="1687" y="322"/>
                </a:lnTo>
                <a:lnTo>
                  <a:pt x="1692" y="324"/>
                </a:lnTo>
                <a:lnTo>
                  <a:pt x="1697" y="326"/>
                </a:lnTo>
                <a:lnTo>
                  <a:pt x="1707" y="332"/>
                </a:lnTo>
                <a:lnTo>
                  <a:pt x="1717" y="339"/>
                </a:lnTo>
                <a:lnTo>
                  <a:pt x="1727" y="348"/>
                </a:lnTo>
                <a:lnTo>
                  <a:pt x="1732" y="353"/>
                </a:lnTo>
                <a:lnTo>
                  <a:pt x="1737" y="358"/>
                </a:lnTo>
                <a:lnTo>
                  <a:pt x="1737" y="680"/>
                </a:lnTo>
                <a:close/>
                <a:moveTo>
                  <a:pt x="1047" y="813"/>
                </a:moveTo>
                <a:lnTo>
                  <a:pt x="1047" y="411"/>
                </a:lnTo>
                <a:lnTo>
                  <a:pt x="1047" y="405"/>
                </a:lnTo>
                <a:lnTo>
                  <a:pt x="1048" y="399"/>
                </a:lnTo>
                <a:lnTo>
                  <a:pt x="1049" y="393"/>
                </a:lnTo>
                <a:lnTo>
                  <a:pt x="1051" y="388"/>
                </a:lnTo>
                <a:lnTo>
                  <a:pt x="1053" y="382"/>
                </a:lnTo>
                <a:lnTo>
                  <a:pt x="1056" y="377"/>
                </a:lnTo>
                <a:lnTo>
                  <a:pt x="1059" y="372"/>
                </a:lnTo>
                <a:lnTo>
                  <a:pt x="1063" y="367"/>
                </a:lnTo>
                <a:lnTo>
                  <a:pt x="1068" y="362"/>
                </a:lnTo>
                <a:lnTo>
                  <a:pt x="1073" y="358"/>
                </a:lnTo>
                <a:lnTo>
                  <a:pt x="1078" y="355"/>
                </a:lnTo>
                <a:lnTo>
                  <a:pt x="1084" y="352"/>
                </a:lnTo>
                <a:lnTo>
                  <a:pt x="1091" y="349"/>
                </a:lnTo>
                <a:lnTo>
                  <a:pt x="1098" y="348"/>
                </a:lnTo>
                <a:lnTo>
                  <a:pt x="1105" y="346"/>
                </a:lnTo>
                <a:lnTo>
                  <a:pt x="1114" y="346"/>
                </a:lnTo>
                <a:lnTo>
                  <a:pt x="1123" y="346"/>
                </a:lnTo>
                <a:lnTo>
                  <a:pt x="1132" y="348"/>
                </a:lnTo>
                <a:lnTo>
                  <a:pt x="1150" y="351"/>
                </a:lnTo>
                <a:lnTo>
                  <a:pt x="1168" y="356"/>
                </a:lnTo>
                <a:lnTo>
                  <a:pt x="1186" y="361"/>
                </a:lnTo>
                <a:lnTo>
                  <a:pt x="1186" y="214"/>
                </a:lnTo>
                <a:lnTo>
                  <a:pt x="1173" y="215"/>
                </a:lnTo>
                <a:lnTo>
                  <a:pt x="1162" y="216"/>
                </a:lnTo>
                <a:lnTo>
                  <a:pt x="1150" y="218"/>
                </a:lnTo>
                <a:lnTo>
                  <a:pt x="1140" y="220"/>
                </a:lnTo>
                <a:lnTo>
                  <a:pt x="1129" y="223"/>
                </a:lnTo>
                <a:lnTo>
                  <a:pt x="1120" y="227"/>
                </a:lnTo>
                <a:lnTo>
                  <a:pt x="1111" y="232"/>
                </a:lnTo>
                <a:lnTo>
                  <a:pt x="1106" y="234"/>
                </a:lnTo>
                <a:lnTo>
                  <a:pt x="1102" y="237"/>
                </a:lnTo>
                <a:lnTo>
                  <a:pt x="1094" y="243"/>
                </a:lnTo>
                <a:lnTo>
                  <a:pt x="1086" y="249"/>
                </a:lnTo>
                <a:lnTo>
                  <a:pt x="1078" y="257"/>
                </a:lnTo>
                <a:lnTo>
                  <a:pt x="1071" y="264"/>
                </a:lnTo>
                <a:lnTo>
                  <a:pt x="1064" y="273"/>
                </a:lnTo>
                <a:lnTo>
                  <a:pt x="1058" y="282"/>
                </a:lnTo>
                <a:lnTo>
                  <a:pt x="1051" y="292"/>
                </a:lnTo>
                <a:lnTo>
                  <a:pt x="1045" y="303"/>
                </a:lnTo>
                <a:lnTo>
                  <a:pt x="1043" y="303"/>
                </a:lnTo>
                <a:lnTo>
                  <a:pt x="1043" y="225"/>
                </a:lnTo>
                <a:lnTo>
                  <a:pt x="910" y="225"/>
                </a:lnTo>
                <a:lnTo>
                  <a:pt x="910" y="813"/>
                </a:lnTo>
                <a:lnTo>
                  <a:pt x="1047" y="813"/>
                </a:lnTo>
                <a:close/>
                <a:moveTo>
                  <a:pt x="549" y="402"/>
                </a:moveTo>
                <a:lnTo>
                  <a:pt x="549" y="394"/>
                </a:lnTo>
                <a:lnTo>
                  <a:pt x="550" y="386"/>
                </a:lnTo>
                <a:lnTo>
                  <a:pt x="552" y="379"/>
                </a:lnTo>
                <a:lnTo>
                  <a:pt x="555" y="372"/>
                </a:lnTo>
                <a:lnTo>
                  <a:pt x="558" y="366"/>
                </a:lnTo>
                <a:lnTo>
                  <a:pt x="562" y="360"/>
                </a:lnTo>
                <a:lnTo>
                  <a:pt x="566" y="355"/>
                </a:lnTo>
                <a:lnTo>
                  <a:pt x="568" y="353"/>
                </a:lnTo>
                <a:lnTo>
                  <a:pt x="571" y="351"/>
                </a:lnTo>
                <a:lnTo>
                  <a:pt x="576" y="347"/>
                </a:lnTo>
                <a:lnTo>
                  <a:pt x="582" y="343"/>
                </a:lnTo>
                <a:lnTo>
                  <a:pt x="589" y="340"/>
                </a:lnTo>
                <a:lnTo>
                  <a:pt x="596" y="338"/>
                </a:lnTo>
                <a:lnTo>
                  <a:pt x="604" y="336"/>
                </a:lnTo>
                <a:lnTo>
                  <a:pt x="612" y="334"/>
                </a:lnTo>
                <a:lnTo>
                  <a:pt x="620" y="333"/>
                </a:lnTo>
                <a:lnTo>
                  <a:pt x="629" y="333"/>
                </a:lnTo>
                <a:lnTo>
                  <a:pt x="637" y="333"/>
                </a:lnTo>
                <a:lnTo>
                  <a:pt x="646" y="334"/>
                </a:lnTo>
                <a:lnTo>
                  <a:pt x="654" y="336"/>
                </a:lnTo>
                <a:lnTo>
                  <a:pt x="661" y="338"/>
                </a:lnTo>
                <a:lnTo>
                  <a:pt x="668" y="340"/>
                </a:lnTo>
                <a:lnTo>
                  <a:pt x="675" y="343"/>
                </a:lnTo>
                <a:lnTo>
                  <a:pt x="681" y="347"/>
                </a:lnTo>
                <a:lnTo>
                  <a:pt x="686" y="351"/>
                </a:lnTo>
                <a:lnTo>
                  <a:pt x="691" y="355"/>
                </a:lnTo>
                <a:lnTo>
                  <a:pt x="696" y="360"/>
                </a:lnTo>
                <a:lnTo>
                  <a:pt x="700" y="366"/>
                </a:lnTo>
                <a:lnTo>
                  <a:pt x="703" y="372"/>
                </a:lnTo>
                <a:lnTo>
                  <a:pt x="705" y="379"/>
                </a:lnTo>
                <a:lnTo>
                  <a:pt x="707" y="386"/>
                </a:lnTo>
                <a:lnTo>
                  <a:pt x="708" y="394"/>
                </a:lnTo>
                <a:lnTo>
                  <a:pt x="709" y="402"/>
                </a:lnTo>
                <a:lnTo>
                  <a:pt x="709" y="636"/>
                </a:lnTo>
                <a:lnTo>
                  <a:pt x="708" y="644"/>
                </a:lnTo>
                <a:lnTo>
                  <a:pt x="707" y="652"/>
                </a:lnTo>
                <a:lnTo>
                  <a:pt x="705" y="659"/>
                </a:lnTo>
                <a:lnTo>
                  <a:pt x="703" y="665"/>
                </a:lnTo>
                <a:lnTo>
                  <a:pt x="700" y="672"/>
                </a:lnTo>
                <a:lnTo>
                  <a:pt x="696" y="677"/>
                </a:lnTo>
                <a:lnTo>
                  <a:pt x="691" y="683"/>
                </a:lnTo>
                <a:lnTo>
                  <a:pt x="689" y="685"/>
                </a:lnTo>
                <a:lnTo>
                  <a:pt x="686" y="687"/>
                </a:lnTo>
                <a:lnTo>
                  <a:pt x="681" y="691"/>
                </a:lnTo>
                <a:lnTo>
                  <a:pt x="675" y="695"/>
                </a:lnTo>
                <a:lnTo>
                  <a:pt x="668" y="698"/>
                </a:lnTo>
                <a:lnTo>
                  <a:pt x="661" y="700"/>
                </a:lnTo>
                <a:lnTo>
                  <a:pt x="654" y="702"/>
                </a:lnTo>
                <a:lnTo>
                  <a:pt x="646" y="704"/>
                </a:lnTo>
                <a:lnTo>
                  <a:pt x="637" y="704"/>
                </a:lnTo>
                <a:lnTo>
                  <a:pt x="629" y="705"/>
                </a:lnTo>
                <a:lnTo>
                  <a:pt x="620" y="704"/>
                </a:lnTo>
                <a:lnTo>
                  <a:pt x="612" y="704"/>
                </a:lnTo>
                <a:lnTo>
                  <a:pt x="604" y="702"/>
                </a:lnTo>
                <a:lnTo>
                  <a:pt x="596" y="700"/>
                </a:lnTo>
                <a:lnTo>
                  <a:pt x="589" y="698"/>
                </a:lnTo>
                <a:lnTo>
                  <a:pt x="582" y="695"/>
                </a:lnTo>
                <a:lnTo>
                  <a:pt x="576" y="691"/>
                </a:lnTo>
                <a:lnTo>
                  <a:pt x="571" y="687"/>
                </a:lnTo>
                <a:lnTo>
                  <a:pt x="566" y="683"/>
                </a:lnTo>
                <a:lnTo>
                  <a:pt x="562" y="677"/>
                </a:lnTo>
                <a:lnTo>
                  <a:pt x="558" y="672"/>
                </a:lnTo>
                <a:lnTo>
                  <a:pt x="555" y="665"/>
                </a:lnTo>
                <a:lnTo>
                  <a:pt x="552" y="659"/>
                </a:lnTo>
                <a:lnTo>
                  <a:pt x="550" y="652"/>
                </a:lnTo>
                <a:lnTo>
                  <a:pt x="549" y="644"/>
                </a:lnTo>
                <a:lnTo>
                  <a:pt x="549" y="636"/>
                </a:lnTo>
                <a:lnTo>
                  <a:pt x="549" y="402"/>
                </a:lnTo>
                <a:close/>
                <a:moveTo>
                  <a:pt x="413" y="601"/>
                </a:moveTo>
                <a:lnTo>
                  <a:pt x="413" y="615"/>
                </a:lnTo>
                <a:lnTo>
                  <a:pt x="414" y="629"/>
                </a:lnTo>
                <a:lnTo>
                  <a:pt x="415" y="642"/>
                </a:lnTo>
                <a:lnTo>
                  <a:pt x="416" y="655"/>
                </a:lnTo>
                <a:lnTo>
                  <a:pt x="418" y="667"/>
                </a:lnTo>
                <a:lnTo>
                  <a:pt x="421" y="679"/>
                </a:lnTo>
                <a:lnTo>
                  <a:pt x="424" y="691"/>
                </a:lnTo>
                <a:lnTo>
                  <a:pt x="427" y="701"/>
                </a:lnTo>
                <a:lnTo>
                  <a:pt x="431" y="712"/>
                </a:lnTo>
                <a:lnTo>
                  <a:pt x="435" y="721"/>
                </a:lnTo>
                <a:lnTo>
                  <a:pt x="440" y="731"/>
                </a:lnTo>
                <a:lnTo>
                  <a:pt x="445" y="740"/>
                </a:lnTo>
                <a:lnTo>
                  <a:pt x="451" y="748"/>
                </a:lnTo>
                <a:lnTo>
                  <a:pt x="457" y="756"/>
                </a:lnTo>
                <a:lnTo>
                  <a:pt x="463" y="764"/>
                </a:lnTo>
                <a:lnTo>
                  <a:pt x="470" y="771"/>
                </a:lnTo>
                <a:lnTo>
                  <a:pt x="477" y="777"/>
                </a:lnTo>
                <a:lnTo>
                  <a:pt x="484" y="783"/>
                </a:lnTo>
                <a:lnTo>
                  <a:pt x="492" y="789"/>
                </a:lnTo>
                <a:lnTo>
                  <a:pt x="501" y="794"/>
                </a:lnTo>
                <a:lnTo>
                  <a:pt x="509" y="799"/>
                </a:lnTo>
                <a:lnTo>
                  <a:pt x="518" y="803"/>
                </a:lnTo>
                <a:lnTo>
                  <a:pt x="528" y="807"/>
                </a:lnTo>
                <a:lnTo>
                  <a:pt x="538" y="811"/>
                </a:lnTo>
                <a:lnTo>
                  <a:pt x="548" y="814"/>
                </a:lnTo>
                <a:lnTo>
                  <a:pt x="558" y="816"/>
                </a:lnTo>
                <a:lnTo>
                  <a:pt x="569" y="818"/>
                </a:lnTo>
                <a:lnTo>
                  <a:pt x="580" y="820"/>
                </a:lnTo>
                <a:lnTo>
                  <a:pt x="604" y="824"/>
                </a:lnTo>
                <a:lnTo>
                  <a:pt x="616" y="824"/>
                </a:lnTo>
                <a:lnTo>
                  <a:pt x="629" y="824"/>
                </a:lnTo>
                <a:lnTo>
                  <a:pt x="641" y="824"/>
                </a:lnTo>
                <a:lnTo>
                  <a:pt x="654" y="824"/>
                </a:lnTo>
                <a:lnTo>
                  <a:pt x="665" y="823"/>
                </a:lnTo>
                <a:lnTo>
                  <a:pt x="677" y="820"/>
                </a:lnTo>
                <a:lnTo>
                  <a:pt x="688" y="818"/>
                </a:lnTo>
                <a:lnTo>
                  <a:pt x="699" y="816"/>
                </a:lnTo>
                <a:lnTo>
                  <a:pt x="711" y="814"/>
                </a:lnTo>
                <a:lnTo>
                  <a:pt x="721" y="811"/>
                </a:lnTo>
                <a:lnTo>
                  <a:pt x="731" y="807"/>
                </a:lnTo>
                <a:lnTo>
                  <a:pt x="740" y="803"/>
                </a:lnTo>
                <a:lnTo>
                  <a:pt x="749" y="799"/>
                </a:lnTo>
                <a:lnTo>
                  <a:pt x="758" y="794"/>
                </a:lnTo>
                <a:lnTo>
                  <a:pt x="766" y="789"/>
                </a:lnTo>
                <a:lnTo>
                  <a:pt x="774" y="783"/>
                </a:lnTo>
                <a:lnTo>
                  <a:pt x="782" y="777"/>
                </a:lnTo>
                <a:lnTo>
                  <a:pt x="789" y="771"/>
                </a:lnTo>
                <a:lnTo>
                  <a:pt x="795" y="764"/>
                </a:lnTo>
                <a:lnTo>
                  <a:pt x="802" y="756"/>
                </a:lnTo>
                <a:lnTo>
                  <a:pt x="808" y="748"/>
                </a:lnTo>
                <a:lnTo>
                  <a:pt x="813" y="740"/>
                </a:lnTo>
                <a:lnTo>
                  <a:pt x="818" y="731"/>
                </a:lnTo>
                <a:lnTo>
                  <a:pt x="823" y="721"/>
                </a:lnTo>
                <a:lnTo>
                  <a:pt x="827" y="712"/>
                </a:lnTo>
                <a:lnTo>
                  <a:pt x="831" y="701"/>
                </a:lnTo>
                <a:lnTo>
                  <a:pt x="834" y="691"/>
                </a:lnTo>
                <a:lnTo>
                  <a:pt x="837" y="679"/>
                </a:lnTo>
                <a:lnTo>
                  <a:pt x="840" y="667"/>
                </a:lnTo>
                <a:lnTo>
                  <a:pt x="842" y="655"/>
                </a:lnTo>
                <a:lnTo>
                  <a:pt x="844" y="642"/>
                </a:lnTo>
                <a:lnTo>
                  <a:pt x="845" y="629"/>
                </a:lnTo>
                <a:lnTo>
                  <a:pt x="845" y="615"/>
                </a:lnTo>
                <a:lnTo>
                  <a:pt x="846" y="601"/>
                </a:lnTo>
                <a:lnTo>
                  <a:pt x="846" y="437"/>
                </a:lnTo>
                <a:lnTo>
                  <a:pt x="845" y="423"/>
                </a:lnTo>
                <a:lnTo>
                  <a:pt x="845" y="409"/>
                </a:lnTo>
                <a:lnTo>
                  <a:pt x="844" y="395"/>
                </a:lnTo>
                <a:lnTo>
                  <a:pt x="842" y="383"/>
                </a:lnTo>
                <a:lnTo>
                  <a:pt x="840" y="370"/>
                </a:lnTo>
                <a:lnTo>
                  <a:pt x="837" y="359"/>
                </a:lnTo>
                <a:lnTo>
                  <a:pt x="834" y="347"/>
                </a:lnTo>
                <a:lnTo>
                  <a:pt x="831" y="336"/>
                </a:lnTo>
                <a:lnTo>
                  <a:pt x="827" y="326"/>
                </a:lnTo>
                <a:lnTo>
                  <a:pt x="823" y="316"/>
                </a:lnTo>
                <a:lnTo>
                  <a:pt x="818" y="307"/>
                </a:lnTo>
                <a:lnTo>
                  <a:pt x="813" y="298"/>
                </a:lnTo>
                <a:lnTo>
                  <a:pt x="808" y="290"/>
                </a:lnTo>
                <a:lnTo>
                  <a:pt x="802" y="282"/>
                </a:lnTo>
                <a:lnTo>
                  <a:pt x="795" y="274"/>
                </a:lnTo>
                <a:lnTo>
                  <a:pt x="789" y="267"/>
                </a:lnTo>
                <a:lnTo>
                  <a:pt x="782" y="261"/>
                </a:lnTo>
                <a:lnTo>
                  <a:pt x="774" y="255"/>
                </a:lnTo>
                <a:lnTo>
                  <a:pt x="766" y="249"/>
                </a:lnTo>
                <a:lnTo>
                  <a:pt x="758" y="244"/>
                </a:lnTo>
                <a:lnTo>
                  <a:pt x="749" y="239"/>
                </a:lnTo>
                <a:lnTo>
                  <a:pt x="740" y="235"/>
                </a:lnTo>
                <a:lnTo>
                  <a:pt x="731" y="231"/>
                </a:lnTo>
                <a:lnTo>
                  <a:pt x="721" y="227"/>
                </a:lnTo>
                <a:lnTo>
                  <a:pt x="711" y="224"/>
                </a:lnTo>
                <a:lnTo>
                  <a:pt x="699" y="222"/>
                </a:lnTo>
                <a:lnTo>
                  <a:pt x="688" y="219"/>
                </a:lnTo>
                <a:lnTo>
                  <a:pt x="677" y="218"/>
                </a:lnTo>
                <a:lnTo>
                  <a:pt x="654" y="215"/>
                </a:lnTo>
                <a:lnTo>
                  <a:pt x="641" y="215"/>
                </a:lnTo>
                <a:lnTo>
                  <a:pt x="629" y="214"/>
                </a:lnTo>
                <a:lnTo>
                  <a:pt x="616" y="215"/>
                </a:lnTo>
                <a:lnTo>
                  <a:pt x="604" y="215"/>
                </a:lnTo>
                <a:lnTo>
                  <a:pt x="592" y="216"/>
                </a:lnTo>
                <a:lnTo>
                  <a:pt x="580" y="218"/>
                </a:lnTo>
                <a:lnTo>
                  <a:pt x="569" y="219"/>
                </a:lnTo>
                <a:lnTo>
                  <a:pt x="558" y="222"/>
                </a:lnTo>
                <a:lnTo>
                  <a:pt x="548" y="224"/>
                </a:lnTo>
                <a:lnTo>
                  <a:pt x="538" y="227"/>
                </a:lnTo>
                <a:lnTo>
                  <a:pt x="528" y="231"/>
                </a:lnTo>
                <a:lnTo>
                  <a:pt x="518" y="235"/>
                </a:lnTo>
                <a:lnTo>
                  <a:pt x="509" y="239"/>
                </a:lnTo>
                <a:lnTo>
                  <a:pt x="501" y="244"/>
                </a:lnTo>
                <a:lnTo>
                  <a:pt x="492" y="249"/>
                </a:lnTo>
                <a:lnTo>
                  <a:pt x="484" y="255"/>
                </a:lnTo>
                <a:lnTo>
                  <a:pt x="477" y="261"/>
                </a:lnTo>
                <a:lnTo>
                  <a:pt x="470" y="267"/>
                </a:lnTo>
                <a:lnTo>
                  <a:pt x="463" y="274"/>
                </a:lnTo>
                <a:lnTo>
                  <a:pt x="457" y="282"/>
                </a:lnTo>
                <a:lnTo>
                  <a:pt x="451" y="290"/>
                </a:lnTo>
                <a:lnTo>
                  <a:pt x="445" y="298"/>
                </a:lnTo>
                <a:lnTo>
                  <a:pt x="440" y="307"/>
                </a:lnTo>
                <a:lnTo>
                  <a:pt x="435" y="316"/>
                </a:lnTo>
                <a:lnTo>
                  <a:pt x="431" y="326"/>
                </a:lnTo>
                <a:lnTo>
                  <a:pt x="427" y="336"/>
                </a:lnTo>
                <a:lnTo>
                  <a:pt x="424" y="347"/>
                </a:lnTo>
                <a:lnTo>
                  <a:pt x="421" y="359"/>
                </a:lnTo>
                <a:lnTo>
                  <a:pt x="418" y="370"/>
                </a:lnTo>
                <a:lnTo>
                  <a:pt x="416" y="383"/>
                </a:lnTo>
                <a:lnTo>
                  <a:pt x="415" y="395"/>
                </a:lnTo>
                <a:lnTo>
                  <a:pt x="414" y="409"/>
                </a:lnTo>
                <a:lnTo>
                  <a:pt x="413" y="423"/>
                </a:lnTo>
                <a:lnTo>
                  <a:pt x="413" y="437"/>
                </a:lnTo>
                <a:lnTo>
                  <a:pt x="413" y="601"/>
                </a:lnTo>
                <a:close/>
                <a:moveTo>
                  <a:pt x="666" y="145"/>
                </a:moveTo>
                <a:lnTo>
                  <a:pt x="797" y="145"/>
                </a:lnTo>
                <a:lnTo>
                  <a:pt x="797" y="22"/>
                </a:lnTo>
                <a:lnTo>
                  <a:pt x="666" y="22"/>
                </a:lnTo>
                <a:lnTo>
                  <a:pt x="666" y="145"/>
                </a:lnTo>
                <a:close/>
                <a:moveTo>
                  <a:pt x="461" y="145"/>
                </a:moveTo>
                <a:lnTo>
                  <a:pt x="591" y="145"/>
                </a:lnTo>
                <a:lnTo>
                  <a:pt x="591" y="22"/>
                </a:lnTo>
                <a:lnTo>
                  <a:pt x="461" y="22"/>
                </a:lnTo>
                <a:lnTo>
                  <a:pt x="461" y="145"/>
                </a:lnTo>
                <a:close/>
                <a:moveTo>
                  <a:pt x="149" y="813"/>
                </a:moveTo>
                <a:lnTo>
                  <a:pt x="149" y="476"/>
                </a:lnTo>
                <a:lnTo>
                  <a:pt x="337" y="476"/>
                </a:lnTo>
                <a:lnTo>
                  <a:pt x="337" y="344"/>
                </a:lnTo>
                <a:lnTo>
                  <a:pt x="149" y="344"/>
                </a:lnTo>
                <a:lnTo>
                  <a:pt x="149" y="165"/>
                </a:lnTo>
                <a:lnTo>
                  <a:pt x="389" y="165"/>
                </a:lnTo>
                <a:lnTo>
                  <a:pt x="389" y="33"/>
                </a:lnTo>
                <a:lnTo>
                  <a:pt x="0" y="33"/>
                </a:lnTo>
                <a:lnTo>
                  <a:pt x="0" y="813"/>
                </a:lnTo>
                <a:lnTo>
                  <a:pt x="149" y="813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964982" y="2324561"/>
            <a:ext cx="4246794" cy="1117800"/>
          </a:xfrm>
          <a:custGeom>
            <a:avLst/>
            <a:gdLst>
              <a:gd name="T0" fmla="*/ 2650 w 3009"/>
              <a:gd name="T1" fmla="*/ 713 h 792"/>
              <a:gd name="T2" fmla="*/ 2548 w 3009"/>
              <a:gd name="T3" fmla="*/ 782 h 792"/>
              <a:gd name="T4" fmla="*/ 2455 w 3009"/>
              <a:gd name="T5" fmla="*/ 787 h 792"/>
              <a:gd name="T6" fmla="*/ 2404 w 3009"/>
              <a:gd name="T7" fmla="*/ 757 h 792"/>
              <a:gd name="T8" fmla="*/ 2374 w 3009"/>
              <a:gd name="T9" fmla="*/ 677 h 792"/>
              <a:gd name="T10" fmla="*/ 2509 w 3009"/>
              <a:gd name="T11" fmla="*/ 645 h 792"/>
              <a:gd name="T12" fmla="*/ 2534 w 3009"/>
              <a:gd name="T13" fmla="*/ 684 h 792"/>
              <a:gd name="T14" fmla="*/ 2590 w 3009"/>
              <a:gd name="T15" fmla="*/ 679 h 792"/>
              <a:gd name="T16" fmla="*/ 2001 w 3009"/>
              <a:gd name="T17" fmla="*/ 619 h 792"/>
              <a:gd name="T18" fmla="*/ 2033 w 3009"/>
              <a:gd name="T19" fmla="*/ 662 h 792"/>
              <a:gd name="T20" fmla="*/ 2104 w 3009"/>
              <a:gd name="T21" fmla="*/ 669 h 792"/>
              <a:gd name="T22" fmla="*/ 2153 w 3009"/>
              <a:gd name="T23" fmla="*/ 633 h 792"/>
              <a:gd name="T24" fmla="*/ 2153 w 3009"/>
              <a:gd name="T25" fmla="*/ 340 h 792"/>
              <a:gd name="T26" fmla="*/ 2112 w 3009"/>
              <a:gd name="T27" fmla="*/ 305 h 792"/>
              <a:gd name="T28" fmla="*/ 2039 w 3009"/>
              <a:gd name="T29" fmla="*/ 307 h 792"/>
              <a:gd name="T30" fmla="*/ 2001 w 3009"/>
              <a:gd name="T31" fmla="*/ 353 h 792"/>
              <a:gd name="T32" fmla="*/ 1869 w 3009"/>
              <a:gd name="T33" fmla="*/ 338 h 792"/>
              <a:gd name="T34" fmla="*/ 1907 w 3009"/>
              <a:gd name="T35" fmla="*/ 249 h 792"/>
              <a:gd name="T36" fmla="*/ 1978 w 3009"/>
              <a:gd name="T37" fmla="*/ 198 h 792"/>
              <a:gd name="T38" fmla="*/ 2092 w 3009"/>
              <a:gd name="T39" fmla="*/ 182 h 792"/>
              <a:gd name="T40" fmla="*/ 2189 w 3009"/>
              <a:gd name="T41" fmla="*/ 202 h 792"/>
              <a:gd name="T42" fmla="*/ 2257 w 3009"/>
              <a:gd name="T43" fmla="*/ 257 h 792"/>
              <a:gd name="T44" fmla="*/ 2292 w 3009"/>
              <a:gd name="T45" fmla="*/ 350 h 792"/>
              <a:gd name="T46" fmla="*/ 2292 w 3009"/>
              <a:gd name="T47" fmla="*/ 622 h 792"/>
              <a:gd name="T48" fmla="*/ 2257 w 3009"/>
              <a:gd name="T49" fmla="*/ 715 h 792"/>
              <a:gd name="T50" fmla="*/ 2189 w 3009"/>
              <a:gd name="T51" fmla="*/ 771 h 792"/>
              <a:gd name="T52" fmla="*/ 2079 w 3009"/>
              <a:gd name="T53" fmla="*/ 792 h 792"/>
              <a:gd name="T54" fmla="*/ 1978 w 3009"/>
              <a:gd name="T55" fmla="*/ 775 h 792"/>
              <a:gd name="T56" fmla="*/ 1907 w 3009"/>
              <a:gd name="T57" fmla="*/ 723 h 792"/>
              <a:gd name="T58" fmla="*/ 1869 w 3009"/>
              <a:gd name="T59" fmla="*/ 635 h 792"/>
              <a:gd name="T60" fmla="*/ 1920 w 3009"/>
              <a:gd name="T61" fmla="*/ 0 h 792"/>
              <a:gd name="T62" fmla="*/ 867 w 3009"/>
              <a:gd name="T63" fmla="*/ 192 h 792"/>
              <a:gd name="T64" fmla="*/ 1050 w 3009"/>
              <a:gd name="T65" fmla="*/ 210 h 792"/>
              <a:gd name="T66" fmla="*/ 1130 w 3009"/>
              <a:gd name="T67" fmla="*/ 182 h 792"/>
              <a:gd name="T68" fmla="*/ 1055 w 3009"/>
              <a:gd name="T69" fmla="*/ 315 h 792"/>
              <a:gd name="T70" fmla="*/ 1010 w 3009"/>
              <a:gd name="T71" fmla="*/ 349 h 792"/>
              <a:gd name="T72" fmla="*/ 517 w 3009"/>
              <a:gd name="T73" fmla="*/ 611 h 792"/>
              <a:gd name="T74" fmla="*/ 544 w 3009"/>
              <a:gd name="T75" fmla="*/ 658 h 792"/>
              <a:gd name="T76" fmla="*/ 613 w 3009"/>
              <a:gd name="T77" fmla="*/ 671 h 792"/>
              <a:gd name="T78" fmla="*/ 667 w 3009"/>
              <a:gd name="T79" fmla="*/ 639 h 792"/>
              <a:gd name="T80" fmla="*/ 673 w 3009"/>
              <a:gd name="T81" fmla="*/ 346 h 792"/>
              <a:gd name="T82" fmla="*/ 636 w 3009"/>
              <a:gd name="T83" fmla="*/ 307 h 792"/>
              <a:gd name="T84" fmla="*/ 564 w 3009"/>
              <a:gd name="T85" fmla="*/ 305 h 792"/>
              <a:gd name="T86" fmla="*/ 520 w 3009"/>
              <a:gd name="T87" fmla="*/ 346 h 792"/>
              <a:gd name="T88" fmla="*/ 384 w 3009"/>
              <a:gd name="T89" fmla="*/ 350 h 792"/>
              <a:gd name="T90" fmla="*/ 418 w 3009"/>
              <a:gd name="T91" fmla="*/ 257 h 792"/>
              <a:gd name="T92" fmla="*/ 486 w 3009"/>
              <a:gd name="T93" fmla="*/ 202 h 792"/>
              <a:gd name="T94" fmla="*/ 596 w 3009"/>
              <a:gd name="T95" fmla="*/ 182 h 792"/>
              <a:gd name="T96" fmla="*/ 697 w 3009"/>
              <a:gd name="T97" fmla="*/ 198 h 792"/>
              <a:gd name="T98" fmla="*/ 769 w 3009"/>
              <a:gd name="T99" fmla="*/ 249 h 792"/>
              <a:gd name="T100" fmla="*/ 807 w 3009"/>
              <a:gd name="T101" fmla="*/ 338 h 792"/>
              <a:gd name="T102" fmla="*/ 811 w 3009"/>
              <a:gd name="T103" fmla="*/ 610 h 792"/>
              <a:gd name="T104" fmla="*/ 781 w 3009"/>
              <a:gd name="T105" fmla="*/ 707 h 792"/>
              <a:gd name="T106" fmla="*/ 716 w 3009"/>
              <a:gd name="T107" fmla="*/ 767 h 792"/>
              <a:gd name="T108" fmla="*/ 609 w 3009"/>
              <a:gd name="T109" fmla="*/ 791 h 792"/>
              <a:gd name="T110" fmla="*/ 505 w 3009"/>
              <a:gd name="T111" fmla="*/ 779 h 792"/>
              <a:gd name="T112" fmla="*/ 431 w 3009"/>
              <a:gd name="T113" fmla="*/ 732 h 792"/>
              <a:gd name="T114" fmla="*/ 389 w 3009"/>
              <a:gd name="T115" fmla="*/ 646 h 792"/>
              <a:gd name="T116" fmla="*/ 0 w 3009"/>
              <a:gd name="T117" fmla="*/ 0 h 792"/>
              <a:gd name="T118" fmla="*/ 0 w 3009"/>
              <a:gd name="T119" fmla="*/ 78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09" h="792">
                <a:moveTo>
                  <a:pt x="2855" y="781"/>
                </a:moveTo>
                <a:lnTo>
                  <a:pt x="2855" y="626"/>
                </a:lnTo>
                <a:lnTo>
                  <a:pt x="3009" y="626"/>
                </a:lnTo>
                <a:lnTo>
                  <a:pt x="3009" y="781"/>
                </a:lnTo>
                <a:lnTo>
                  <a:pt x="2855" y="781"/>
                </a:lnTo>
                <a:close/>
                <a:moveTo>
                  <a:pt x="2782" y="192"/>
                </a:moveTo>
                <a:lnTo>
                  <a:pt x="2782" y="781"/>
                </a:lnTo>
                <a:lnTo>
                  <a:pt x="2650" y="781"/>
                </a:lnTo>
                <a:lnTo>
                  <a:pt x="2650" y="713"/>
                </a:lnTo>
                <a:lnTo>
                  <a:pt x="2632" y="730"/>
                </a:lnTo>
                <a:lnTo>
                  <a:pt x="2613" y="744"/>
                </a:lnTo>
                <a:lnTo>
                  <a:pt x="2604" y="751"/>
                </a:lnTo>
                <a:lnTo>
                  <a:pt x="2595" y="757"/>
                </a:lnTo>
                <a:lnTo>
                  <a:pt x="2586" y="763"/>
                </a:lnTo>
                <a:lnTo>
                  <a:pt x="2577" y="769"/>
                </a:lnTo>
                <a:lnTo>
                  <a:pt x="2567" y="774"/>
                </a:lnTo>
                <a:lnTo>
                  <a:pt x="2558" y="778"/>
                </a:lnTo>
                <a:lnTo>
                  <a:pt x="2548" y="782"/>
                </a:lnTo>
                <a:lnTo>
                  <a:pt x="2538" y="786"/>
                </a:lnTo>
                <a:lnTo>
                  <a:pt x="2529" y="788"/>
                </a:lnTo>
                <a:lnTo>
                  <a:pt x="2519" y="790"/>
                </a:lnTo>
                <a:lnTo>
                  <a:pt x="2508" y="791"/>
                </a:lnTo>
                <a:lnTo>
                  <a:pt x="2498" y="792"/>
                </a:lnTo>
                <a:lnTo>
                  <a:pt x="2483" y="791"/>
                </a:lnTo>
                <a:lnTo>
                  <a:pt x="2476" y="791"/>
                </a:lnTo>
                <a:lnTo>
                  <a:pt x="2469" y="790"/>
                </a:lnTo>
                <a:lnTo>
                  <a:pt x="2455" y="787"/>
                </a:lnTo>
                <a:lnTo>
                  <a:pt x="2449" y="785"/>
                </a:lnTo>
                <a:lnTo>
                  <a:pt x="2443" y="783"/>
                </a:lnTo>
                <a:lnTo>
                  <a:pt x="2432" y="779"/>
                </a:lnTo>
                <a:lnTo>
                  <a:pt x="2427" y="776"/>
                </a:lnTo>
                <a:lnTo>
                  <a:pt x="2421" y="773"/>
                </a:lnTo>
                <a:lnTo>
                  <a:pt x="2417" y="769"/>
                </a:lnTo>
                <a:lnTo>
                  <a:pt x="2412" y="765"/>
                </a:lnTo>
                <a:lnTo>
                  <a:pt x="2408" y="761"/>
                </a:lnTo>
                <a:lnTo>
                  <a:pt x="2404" y="757"/>
                </a:lnTo>
                <a:lnTo>
                  <a:pt x="2400" y="752"/>
                </a:lnTo>
                <a:lnTo>
                  <a:pt x="2396" y="747"/>
                </a:lnTo>
                <a:lnTo>
                  <a:pt x="2393" y="742"/>
                </a:lnTo>
                <a:lnTo>
                  <a:pt x="2390" y="736"/>
                </a:lnTo>
                <a:lnTo>
                  <a:pt x="2384" y="723"/>
                </a:lnTo>
                <a:lnTo>
                  <a:pt x="2382" y="716"/>
                </a:lnTo>
                <a:lnTo>
                  <a:pt x="2380" y="709"/>
                </a:lnTo>
                <a:lnTo>
                  <a:pt x="2376" y="694"/>
                </a:lnTo>
                <a:lnTo>
                  <a:pt x="2374" y="677"/>
                </a:lnTo>
                <a:lnTo>
                  <a:pt x="2373" y="668"/>
                </a:lnTo>
                <a:lnTo>
                  <a:pt x="2372" y="659"/>
                </a:lnTo>
                <a:lnTo>
                  <a:pt x="2372" y="639"/>
                </a:lnTo>
                <a:lnTo>
                  <a:pt x="2372" y="192"/>
                </a:lnTo>
                <a:lnTo>
                  <a:pt x="2508" y="192"/>
                </a:lnTo>
                <a:lnTo>
                  <a:pt x="2508" y="624"/>
                </a:lnTo>
                <a:lnTo>
                  <a:pt x="2508" y="631"/>
                </a:lnTo>
                <a:lnTo>
                  <a:pt x="2508" y="638"/>
                </a:lnTo>
                <a:lnTo>
                  <a:pt x="2509" y="645"/>
                </a:lnTo>
                <a:lnTo>
                  <a:pt x="2510" y="651"/>
                </a:lnTo>
                <a:lnTo>
                  <a:pt x="2512" y="657"/>
                </a:lnTo>
                <a:lnTo>
                  <a:pt x="2514" y="662"/>
                </a:lnTo>
                <a:lnTo>
                  <a:pt x="2516" y="667"/>
                </a:lnTo>
                <a:lnTo>
                  <a:pt x="2519" y="671"/>
                </a:lnTo>
                <a:lnTo>
                  <a:pt x="2522" y="675"/>
                </a:lnTo>
                <a:lnTo>
                  <a:pt x="2525" y="679"/>
                </a:lnTo>
                <a:lnTo>
                  <a:pt x="2530" y="682"/>
                </a:lnTo>
                <a:lnTo>
                  <a:pt x="2534" y="684"/>
                </a:lnTo>
                <a:lnTo>
                  <a:pt x="2539" y="686"/>
                </a:lnTo>
                <a:lnTo>
                  <a:pt x="2545" y="688"/>
                </a:lnTo>
                <a:lnTo>
                  <a:pt x="2551" y="689"/>
                </a:lnTo>
                <a:lnTo>
                  <a:pt x="2557" y="689"/>
                </a:lnTo>
                <a:lnTo>
                  <a:pt x="2563" y="689"/>
                </a:lnTo>
                <a:lnTo>
                  <a:pt x="2568" y="688"/>
                </a:lnTo>
                <a:lnTo>
                  <a:pt x="2573" y="686"/>
                </a:lnTo>
                <a:lnTo>
                  <a:pt x="2579" y="684"/>
                </a:lnTo>
                <a:lnTo>
                  <a:pt x="2590" y="679"/>
                </a:lnTo>
                <a:lnTo>
                  <a:pt x="2601" y="672"/>
                </a:lnTo>
                <a:lnTo>
                  <a:pt x="2612" y="664"/>
                </a:lnTo>
                <a:lnTo>
                  <a:pt x="2624" y="655"/>
                </a:lnTo>
                <a:lnTo>
                  <a:pt x="2646" y="636"/>
                </a:lnTo>
                <a:lnTo>
                  <a:pt x="2646" y="192"/>
                </a:lnTo>
                <a:lnTo>
                  <a:pt x="2782" y="192"/>
                </a:lnTo>
                <a:close/>
                <a:moveTo>
                  <a:pt x="1999" y="603"/>
                </a:moveTo>
                <a:lnTo>
                  <a:pt x="1999" y="611"/>
                </a:lnTo>
                <a:lnTo>
                  <a:pt x="2001" y="619"/>
                </a:lnTo>
                <a:lnTo>
                  <a:pt x="2002" y="626"/>
                </a:lnTo>
                <a:lnTo>
                  <a:pt x="2005" y="633"/>
                </a:lnTo>
                <a:lnTo>
                  <a:pt x="2008" y="639"/>
                </a:lnTo>
                <a:lnTo>
                  <a:pt x="2012" y="645"/>
                </a:lnTo>
                <a:lnTo>
                  <a:pt x="2016" y="650"/>
                </a:lnTo>
                <a:lnTo>
                  <a:pt x="2019" y="652"/>
                </a:lnTo>
                <a:lnTo>
                  <a:pt x="2021" y="654"/>
                </a:lnTo>
                <a:lnTo>
                  <a:pt x="2027" y="658"/>
                </a:lnTo>
                <a:lnTo>
                  <a:pt x="2033" y="662"/>
                </a:lnTo>
                <a:lnTo>
                  <a:pt x="2039" y="665"/>
                </a:lnTo>
                <a:lnTo>
                  <a:pt x="2046" y="667"/>
                </a:lnTo>
                <a:lnTo>
                  <a:pt x="2054" y="669"/>
                </a:lnTo>
                <a:lnTo>
                  <a:pt x="2062" y="671"/>
                </a:lnTo>
                <a:lnTo>
                  <a:pt x="2070" y="672"/>
                </a:lnTo>
                <a:lnTo>
                  <a:pt x="2079" y="672"/>
                </a:lnTo>
                <a:lnTo>
                  <a:pt x="2088" y="672"/>
                </a:lnTo>
                <a:lnTo>
                  <a:pt x="2096" y="671"/>
                </a:lnTo>
                <a:lnTo>
                  <a:pt x="2104" y="669"/>
                </a:lnTo>
                <a:lnTo>
                  <a:pt x="2112" y="667"/>
                </a:lnTo>
                <a:lnTo>
                  <a:pt x="2119" y="665"/>
                </a:lnTo>
                <a:lnTo>
                  <a:pt x="2125" y="662"/>
                </a:lnTo>
                <a:lnTo>
                  <a:pt x="2131" y="658"/>
                </a:lnTo>
                <a:lnTo>
                  <a:pt x="2137" y="654"/>
                </a:lnTo>
                <a:lnTo>
                  <a:pt x="2142" y="650"/>
                </a:lnTo>
                <a:lnTo>
                  <a:pt x="2146" y="645"/>
                </a:lnTo>
                <a:lnTo>
                  <a:pt x="2150" y="639"/>
                </a:lnTo>
                <a:lnTo>
                  <a:pt x="2153" y="633"/>
                </a:lnTo>
                <a:lnTo>
                  <a:pt x="2156" y="626"/>
                </a:lnTo>
                <a:lnTo>
                  <a:pt x="2157" y="619"/>
                </a:lnTo>
                <a:lnTo>
                  <a:pt x="2159" y="611"/>
                </a:lnTo>
                <a:lnTo>
                  <a:pt x="2159" y="603"/>
                </a:lnTo>
                <a:lnTo>
                  <a:pt x="2159" y="369"/>
                </a:lnTo>
                <a:lnTo>
                  <a:pt x="2159" y="361"/>
                </a:lnTo>
                <a:lnTo>
                  <a:pt x="2157" y="353"/>
                </a:lnTo>
                <a:lnTo>
                  <a:pt x="2156" y="346"/>
                </a:lnTo>
                <a:lnTo>
                  <a:pt x="2153" y="340"/>
                </a:lnTo>
                <a:lnTo>
                  <a:pt x="2150" y="333"/>
                </a:lnTo>
                <a:lnTo>
                  <a:pt x="2146" y="328"/>
                </a:lnTo>
                <a:lnTo>
                  <a:pt x="2142" y="322"/>
                </a:lnTo>
                <a:lnTo>
                  <a:pt x="2139" y="320"/>
                </a:lnTo>
                <a:lnTo>
                  <a:pt x="2137" y="318"/>
                </a:lnTo>
                <a:lnTo>
                  <a:pt x="2131" y="314"/>
                </a:lnTo>
                <a:lnTo>
                  <a:pt x="2125" y="310"/>
                </a:lnTo>
                <a:lnTo>
                  <a:pt x="2119" y="307"/>
                </a:lnTo>
                <a:lnTo>
                  <a:pt x="2112" y="305"/>
                </a:lnTo>
                <a:lnTo>
                  <a:pt x="2104" y="303"/>
                </a:lnTo>
                <a:lnTo>
                  <a:pt x="2096" y="301"/>
                </a:lnTo>
                <a:lnTo>
                  <a:pt x="2088" y="301"/>
                </a:lnTo>
                <a:lnTo>
                  <a:pt x="2079" y="300"/>
                </a:lnTo>
                <a:lnTo>
                  <a:pt x="2070" y="301"/>
                </a:lnTo>
                <a:lnTo>
                  <a:pt x="2062" y="301"/>
                </a:lnTo>
                <a:lnTo>
                  <a:pt x="2054" y="303"/>
                </a:lnTo>
                <a:lnTo>
                  <a:pt x="2046" y="305"/>
                </a:lnTo>
                <a:lnTo>
                  <a:pt x="2039" y="307"/>
                </a:lnTo>
                <a:lnTo>
                  <a:pt x="2033" y="310"/>
                </a:lnTo>
                <a:lnTo>
                  <a:pt x="2027" y="314"/>
                </a:lnTo>
                <a:lnTo>
                  <a:pt x="2021" y="318"/>
                </a:lnTo>
                <a:lnTo>
                  <a:pt x="2016" y="322"/>
                </a:lnTo>
                <a:lnTo>
                  <a:pt x="2012" y="328"/>
                </a:lnTo>
                <a:lnTo>
                  <a:pt x="2008" y="333"/>
                </a:lnTo>
                <a:lnTo>
                  <a:pt x="2005" y="340"/>
                </a:lnTo>
                <a:lnTo>
                  <a:pt x="2002" y="346"/>
                </a:lnTo>
                <a:lnTo>
                  <a:pt x="2001" y="353"/>
                </a:lnTo>
                <a:lnTo>
                  <a:pt x="1999" y="361"/>
                </a:lnTo>
                <a:lnTo>
                  <a:pt x="1999" y="369"/>
                </a:lnTo>
                <a:lnTo>
                  <a:pt x="1999" y="603"/>
                </a:lnTo>
                <a:close/>
                <a:moveTo>
                  <a:pt x="1863" y="404"/>
                </a:moveTo>
                <a:lnTo>
                  <a:pt x="1863" y="390"/>
                </a:lnTo>
                <a:lnTo>
                  <a:pt x="1864" y="376"/>
                </a:lnTo>
                <a:lnTo>
                  <a:pt x="1865" y="363"/>
                </a:lnTo>
                <a:lnTo>
                  <a:pt x="1867" y="350"/>
                </a:lnTo>
                <a:lnTo>
                  <a:pt x="1869" y="338"/>
                </a:lnTo>
                <a:lnTo>
                  <a:pt x="1871" y="326"/>
                </a:lnTo>
                <a:lnTo>
                  <a:pt x="1874" y="314"/>
                </a:lnTo>
                <a:lnTo>
                  <a:pt x="1878" y="304"/>
                </a:lnTo>
                <a:lnTo>
                  <a:pt x="1881" y="293"/>
                </a:lnTo>
                <a:lnTo>
                  <a:pt x="1886" y="283"/>
                </a:lnTo>
                <a:lnTo>
                  <a:pt x="1890" y="274"/>
                </a:lnTo>
                <a:lnTo>
                  <a:pt x="1895" y="265"/>
                </a:lnTo>
                <a:lnTo>
                  <a:pt x="1901" y="257"/>
                </a:lnTo>
                <a:lnTo>
                  <a:pt x="1907" y="249"/>
                </a:lnTo>
                <a:lnTo>
                  <a:pt x="1913" y="241"/>
                </a:lnTo>
                <a:lnTo>
                  <a:pt x="1920" y="234"/>
                </a:lnTo>
                <a:lnTo>
                  <a:pt x="1927" y="228"/>
                </a:lnTo>
                <a:lnTo>
                  <a:pt x="1935" y="222"/>
                </a:lnTo>
                <a:lnTo>
                  <a:pt x="1943" y="216"/>
                </a:lnTo>
                <a:lnTo>
                  <a:pt x="1951" y="211"/>
                </a:lnTo>
                <a:lnTo>
                  <a:pt x="1960" y="206"/>
                </a:lnTo>
                <a:lnTo>
                  <a:pt x="1969" y="202"/>
                </a:lnTo>
                <a:lnTo>
                  <a:pt x="1978" y="198"/>
                </a:lnTo>
                <a:lnTo>
                  <a:pt x="1988" y="194"/>
                </a:lnTo>
                <a:lnTo>
                  <a:pt x="1998" y="191"/>
                </a:lnTo>
                <a:lnTo>
                  <a:pt x="2009" y="189"/>
                </a:lnTo>
                <a:lnTo>
                  <a:pt x="2019" y="187"/>
                </a:lnTo>
                <a:lnTo>
                  <a:pt x="2031" y="185"/>
                </a:lnTo>
                <a:lnTo>
                  <a:pt x="2054" y="182"/>
                </a:lnTo>
                <a:lnTo>
                  <a:pt x="2066" y="182"/>
                </a:lnTo>
                <a:lnTo>
                  <a:pt x="2079" y="182"/>
                </a:lnTo>
                <a:lnTo>
                  <a:pt x="2092" y="182"/>
                </a:lnTo>
                <a:lnTo>
                  <a:pt x="2104" y="182"/>
                </a:lnTo>
                <a:lnTo>
                  <a:pt x="2116" y="183"/>
                </a:lnTo>
                <a:lnTo>
                  <a:pt x="2127" y="185"/>
                </a:lnTo>
                <a:lnTo>
                  <a:pt x="2139" y="187"/>
                </a:lnTo>
                <a:lnTo>
                  <a:pt x="2149" y="189"/>
                </a:lnTo>
                <a:lnTo>
                  <a:pt x="2160" y="191"/>
                </a:lnTo>
                <a:lnTo>
                  <a:pt x="2170" y="194"/>
                </a:lnTo>
                <a:lnTo>
                  <a:pt x="2180" y="198"/>
                </a:lnTo>
                <a:lnTo>
                  <a:pt x="2189" y="202"/>
                </a:lnTo>
                <a:lnTo>
                  <a:pt x="2198" y="206"/>
                </a:lnTo>
                <a:lnTo>
                  <a:pt x="2207" y="211"/>
                </a:lnTo>
                <a:lnTo>
                  <a:pt x="2215" y="216"/>
                </a:lnTo>
                <a:lnTo>
                  <a:pt x="2223" y="222"/>
                </a:lnTo>
                <a:lnTo>
                  <a:pt x="2231" y="228"/>
                </a:lnTo>
                <a:lnTo>
                  <a:pt x="2238" y="234"/>
                </a:lnTo>
                <a:lnTo>
                  <a:pt x="2245" y="241"/>
                </a:lnTo>
                <a:lnTo>
                  <a:pt x="2251" y="249"/>
                </a:lnTo>
                <a:lnTo>
                  <a:pt x="2257" y="257"/>
                </a:lnTo>
                <a:lnTo>
                  <a:pt x="2263" y="265"/>
                </a:lnTo>
                <a:lnTo>
                  <a:pt x="2268" y="274"/>
                </a:lnTo>
                <a:lnTo>
                  <a:pt x="2273" y="283"/>
                </a:lnTo>
                <a:lnTo>
                  <a:pt x="2278" y="293"/>
                </a:lnTo>
                <a:lnTo>
                  <a:pt x="2281" y="304"/>
                </a:lnTo>
                <a:lnTo>
                  <a:pt x="2285" y="314"/>
                </a:lnTo>
                <a:lnTo>
                  <a:pt x="2288" y="326"/>
                </a:lnTo>
                <a:lnTo>
                  <a:pt x="2290" y="338"/>
                </a:lnTo>
                <a:lnTo>
                  <a:pt x="2292" y="350"/>
                </a:lnTo>
                <a:lnTo>
                  <a:pt x="2294" y="363"/>
                </a:lnTo>
                <a:lnTo>
                  <a:pt x="2295" y="376"/>
                </a:lnTo>
                <a:lnTo>
                  <a:pt x="2296" y="390"/>
                </a:lnTo>
                <a:lnTo>
                  <a:pt x="2296" y="404"/>
                </a:lnTo>
                <a:lnTo>
                  <a:pt x="2296" y="568"/>
                </a:lnTo>
                <a:lnTo>
                  <a:pt x="2296" y="582"/>
                </a:lnTo>
                <a:lnTo>
                  <a:pt x="2295" y="596"/>
                </a:lnTo>
                <a:lnTo>
                  <a:pt x="2294" y="610"/>
                </a:lnTo>
                <a:lnTo>
                  <a:pt x="2292" y="622"/>
                </a:lnTo>
                <a:lnTo>
                  <a:pt x="2290" y="635"/>
                </a:lnTo>
                <a:lnTo>
                  <a:pt x="2288" y="646"/>
                </a:lnTo>
                <a:lnTo>
                  <a:pt x="2285" y="658"/>
                </a:lnTo>
                <a:lnTo>
                  <a:pt x="2281" y="669"/>
                </a:lnTo>
                <a:lnTo>
                  <a:pt x="2278" y="679"/>
                </a:lnTo>
                <a:lnTo>
                  <a:pt x="2273" y="689"/>
                </a:lnTo>
                <a:lnTo>
                  <a:pt x="2268" y="698"/>
                </a:lnTo>
                <a:lnTo>
                  <a:pt x="2263" y="707"/>
                </a:lnTo>
                <a:lnTo>
                  <a:pt x="2257" y="715"/>
                </a:lnTo>
                <a:lnTo>
                  <a:pt x="2251" y="723"/>
                </a:lnTo>
                <a:lnTo>
                  <a:pt x="2245" y="732"/>
                </a:lnTo>
                <a:lnTo>
                  <a:pt x="2238" y="739"/>
                </a:lnTo>
                <a:lnTo>
                  <a:pt x="2231" y="745"/>
                </a:lnTo>
                <a:lnTo>
                  <a:pt x="2223" y="751"/>
                </a:lnTo>
                <a:lnTo>
                  <a:pt x="2215" y="757"/>
                </a:lnTo>
                <a:lnTo>
                  <a:pt x="2207" y="762"/>
                </a:lnTo>
                <a:lnTo>
                  <a:pt x="2198" y="767"/>
                </a:lnTo>
                <a:lnTo>
                  <a:pt x="2189" y="771"/>
                </a:lnTo>
                <a:lnTo>
                  <a:pt x="2180" y="775"/>
                </a:lnTo>
                <a:lnTo>
                  <a:pt x="2170" y="779"/>
                </a:lnTo>
                <a:lnTo>
                  <a:pt x="2160" y="782"/>
                </a:lnTo>
                <a:lnTo>
                  <a:pt x="2149" y="784"/>
                </a:lnTo>
                <a:lnTo>
                  <a:pt x="2139" y="787"/>
                </a:lnTo>
                <a:lnTo>
                  <a:pt x="2127" y="788"/>
                </a:lnTo>
                <a:lnTo>
                  <a:pt x="2104" y="791"/>
                </a:lnTo>
                <a:lnTo>
                  <a:pt x="2092" y="791"/>
                </a:lnTo>
                <a:lnTo>
                  <a:pt x="2079" y="792"/>
                </a:lnTo>
                <a:lnTo>
                  <a:pt x="2066" y="791"/>
                </a:lnTo>
                <a:lnTo>
                  <a:pt x="2054" y="791"/>
                </a:lnTo>
                <a:lnTo>
                  <a:pt x="2042" y="790"/>
                </a:lnTo>
                <a:lnTo>
                  <a:pt x="2031" y="788"/>
                </a:lnTo>
                <a:lnTo>
                  <a:pt x="2019" y="787"/>
                </a:lnTo>
                <a:lnTo>
                  <a:pt x="2009" y="784"/>
                </a:lnTo>
                <a:lnTo>
                  <a:pt x="1998" y="782"/>
                </a:lnTo>
                <a:lnTo>
                  <a:pt x="1988" y="779"/>
                </a:lnTo>
                <a:lnTo>
                  <a:pt x="1978" y="775"/>
                </a:lnTo>
                <a:lnTo>
                  <a:pt x="1969" y="771"/>
                </a:lnTo>
                <a:lnTo>
                  <a:pt x="1960" y="767"/>
                </a:lnTo>
                <a:lnTo>
                  <a:pt x="1951" y="762"/>
                </a:lnTo>
                <a:lnTo>
                  <a:pt x="1943" y="757"/>
                </a:lnTo>
                <a:lnTo>
                  <a:pt x="1935" y="751"/>
                </a:lnTo>
                <a:lnTo>
                  <a:pt x="1927" y="745"/>
                </a:lnTo>
                <a:lnTo>
                  <a:pt x="1920" y="739"/>
                </a:lnTo>
                <a:lnTo>
                  <a:pt x="1913" y="732"/>
                </a:lnTo>
                <a:lnTo>
                  <a:pt x="1907" y="723"/>
                </a:lnTo>
                <a:lnTo>
                  <a:pt x="1901" y="715"/>
                </a:lnTo>
                <a:lnTo>
                  <a:pt x="1895" y="707"/>
                </a:lnTo>
                <a:lnTo>
                  <a:pt x="1890" y="698"/>
                </a:lnTo>
                <a:lnTo>
                  <a:pt x="1886" y="689"/>
                </a:lnTo>
                <a:lnTo>
                  <a:pt x="1881" y="679"/>
                </a:lnTo>
                <a:lnTo>
                  <a:pt x="1878" y="669"/>
                </a:lnTo>
                <a:lnTo>
                  <a:pt x="1874" y="658"/>
                </a:lnTo>
                <a:lnTo>
                  <a:pt x="1871" y="646"/>
                </a:lnTo>
                <a:lnTo>
                  <a:pt x="1869" y="635"/>
                </a:lnTo>
                <a:lnTo>
                  <a:pt x="1867" y="622"/>
                </a:lnTo>
                <a:lnTo>
                  <a:pt x="1865" y="610"/>
                </a:lnTo>
                <a:lnTo>
                  <a:pt x="1864" y="596"/>
                </a:lnTo>
                <a:lnTo>
                  <a:pt x="1863" y="582"/>
                </a:lnTo>
                <a:lnTo>
                  <a:pt x="1863" y="568"/>
                </a:lnTo>
                <a:lnTo>
                  <a:pt x="1863" y="404"/>
                </a:lnTo>
                <a:close/>
                <a:moveTo>
                  <a:pt x="1635" y="314"/>
                </a:moveTo>
                <a:lnTo>
                  <a:pt x="1761" y="0"/>
                </a:lnTo>
                <a:lnTo>
                  <a:pt x="1920" y="0"/>
                </a:lnTo>
                <a:lnTo>
                  <a:pt x="1707" y="464"/>
                </a:lnTo>
                <a:lnTo>
                  <a:pt x="1707" y="781"/>
                </a:lnTo>
                <a:lnTo>
                  <a:pt x="1558" y="781"/>
                </a:lnTo>
                <a:lnTo>
                  <a:pt x="1558" y="464"/>
                </a:lnTo>
                <a:lnTo>
                  <a:pt x="1346" y="0"/>
                </a:lnTo>
                <a:lnTo>
                  <a:pt x="1504" y="0"/>
                </a:lnTo>
                <a:lnTo>
                  <a:pt x="1635" y="314"/>
                </a:lnTo>
                <a:close/>
                <a:moveTo>
                  <a:pt x="867" y="781"/>
                </a:moveTo>
                <a:lnTo>
                  <a:pt x="867" y="192"/>
                </a:lnTo>
                <a:lnTo>
                  <a:pt x="1000" y="192"/>
                </a:lnTo>
                <a:lnTo>
                  <a:pt x="1000" y="270"/>
                </a:lnTo>
                <a:lnTo>
                  <a:pt x="1006" y="259"/>
                </a:lnTo>
                <a:lnTo>
                  <a:pt x="1013" y="250"/>
                </a:lnTo>
                <a:lnTo>
                  <a:pt x="1020" y="240"/>
                </a:lnTo>
                <a:lnTo>
                  <a:pt x="1027" y="232"/>
                </a:lnTo>
                <a:lnTo>
                  <a:pt x="1034" y="224"/>
                </a:lnTo>
                <a:lnTo>
                  <a:pt x="1042" y="216"/>
                </a:lnTo>
                <a:lnTo>
                  <a:pt x="1050" y="210"/>
                </a:lnTo>
                <a:lnTo>
                  <a:pt x="1058" y="204"/>
                </a:lnTo>
                <a:lnTo>
                  <a:pt x="1067" y="199"/>
                </a:lnTo>
                <a:lnTo>
                  <a:pt x="1072" y="196"/>
                </a:lnTo>
                <a:lnTo>
                  <a:pt x="1076" y="194"/>
                </a:lnTo>
                <a:lnTo>
                  <a:pt x="1086" y="190"/>
                </a:lnTo>
                <a:lnTo>
                  <a:pt x="1096" y="187"/>
                </a:lnTo>
                <a:lnTo>
                  <a:pt x="1107" y="185"/>
                </a:lnTo>
                <a:lnTo>
                  <a:pt x="1118" y="183"/>
                </a:lnTo>
                <a:lnTo>
                  <a:pt x="1130" y="182"/>
                </a:lnTo>
                <a:lnTo>
                  <a:pt x="1143" y="182"/>
                </a:lnTo>
                <a:lnTo>
                  <a:pt x="1143" y="328"/>
                </a:lnTo>
                <a:lnTo>
                  <a:pt x="1125" y="323"/>
                </a:lnTo>
                <a:lnTo>
                  <a:pt x="1107" y="318"/>
                </a:lnTo>
                <a:lnTo>
                  <a:pt x="1088" y="315"/>
                </a:lnTo>
                <a:lnTo>
                  <a:pt x="1079" y="314"/>
                </a:lnTo>
                <a:lnTo>
                  <a:pt x="1070" y="313"/>
                </a:lnTo>
                <a:lnTo>
                  <a:pt x="1062" y="314"/>
                </a:lnTo>
                <a:lnTo>
                  <a:pt x="1055" y="315"/>
                </a:lnTo>
                <a:lnTo>
                  <a:pt x="1048" y="317"/>
                </a:lnTo>
                <a:lnTo>
                  <a:pt x="1041" y="319"/>
                </a:lnTo>
                <a:lnTo>
                  <a:pt x="1035" y="322"/>
                </a:lnTo>
                <a:lnTo>
                  <a:pt x="1030" y="326"/>
                </a:lnTo>
                <a:lnTo>
                  <a:pt x="1025" y="330"/>
                </a:lnTo>
                <a:lnTo>
                  <a:pt x="1020" y="334"/>
                </a:lnTo>
                <a:lnTo>
                  <a:pt x="1016" y="339"/>
                </a:lnTo>
                <a:lnTo>
                  <a:pt x="1013" y="344"/>
                </a:lnTo>
                <a:lnTo>
                  <a:pt x="1010" y="349"/>
                </a:lnTo>
                <a:lnTo>
                  <a:pt x="1008" y="355"/>
                </a:lnTo>
                <a:lnTo>
                  <a:pt x="1006" y="360"/>
                </a:lnTo>
                <a:lnTo>
                  <a:pt x="1004" y="366"/>
                </a:lnTo>
                <a:lnTo>
                  <a:pt x="1004" y="372"/>
                </a:lnTo>
                <a:lnTo>
                  <a:pt x="1003" y="378"/>
                </a:lnTo>
                <a:lnTo>
                  <a:pt x="1003" y="781"/>
                </a:lnTo>
                <a:lnTo>
                  <a:pt x="867" y="781"/>
                </a:lnTo>
                <a:close/>
                <a:moveTo>
                  <a:pt x="516" y="603"/>
                </a:moveTo>
                <a:lnTo>
                  <a:pt x="517" y="611"/>
                </a:lnTo>
                <a:lnTo>
                  <a:pt x="518" y="619"/>
                </a:lnTo>
                <a:lnTo>
                  <a:pt x="520" y="626"/>
                </a:lnTo>
                <a:lnTo>
                  <a:pt x="522" y="633"/>
                </a:lnTo>
                <a:lnTo>
                  <a:pt x="525" y="639"/>
                </a:lnTo>
                <a:lnTo>
                  <a:pt x="529" y="645"/>
                </a:lnTo>
                <a:lnTo>
                  <a:pt x="534" y="650"/>
                </a:lnTo>
                <a:lnTo>
                  <a:pt x="536" y="652"/>
                </a:lnTo>
                <a:lnTo>
                  <a:pt x="538" y="654"/>
                </a:lnTo>
                <a:lnTo>
                  <a:pt x="544" y="658"/>
                </a:lnTo>
                <a:lnTo>
                  <a:pt x="550" y="662"/>
                </a:lnTo>
                <a:lnTo>
                  <a:pt x="557" y="665"/>
                </a:lnTo>
                <a:lnTo>
                  <a:pt x="564" y="667"/>
                </a:lnTo>
                <a:lnTo>
                  <a:pt x="571" y="669"/>
                </a:lnTo>
                <a:lnTo>
                  <a:pt x="579" y="671"/>
                </a:lnTo>
                <a:lnTo>
                  <a:pt x="588" y="672"/>
                </a:lnTo>
                <a:lnTo>
                  <a:pt x="596" y="672"/>
                </a:lnTo>
                <a:lnTo>
                  <a:pt x="605" y="672"/>
                </a:lnTo>
                <a:lnTo>
                  <a:pt x="613" y="671"/>
                </a:lnTo>
                <a:lnTo>
                  <a:pt x="621" y="669"/>
                </a:lnTo>
                <a:lnTo>
                  <a:pt x="629" y="667"/>
                </a:lnTo>
                <a:lnTo>
                  <a:pt x="636" y="665"/>
                </a:lnTo>
                <a:lnTo>
                  <a:pt x="642" y="662"/>
                </a:lnTo>
                <a:lnTo>
                  <a:pt x="649" y="658"/>
                </a:lnTo>
                <a:lnTo>
                  <a:pt x="654" y="654"/>
                </a:lnTo>
                <a:lnTo>
                  <a:pt x="659" y="650"/>
                </a:lnTo>
                <a:lnTo>
                  <a:pt x="663" y="645"/>
                </a:lnTo>
                <a:lnTo>
                  <a:pt x="667" y="639"/>
                </a:lnTo>
                <a:lnTo>
                  <a:pt x="670" y="633"/>
                </a:lnTo>
                <a:lnTo>
                  <a:pt x="673" y="626"/>
                </a:lnTo>
                <a:lnTo>
                  <a:pt x="675" y="619"/>
                </a:lnTo>
                <a:lnTo>
                  <a:pt x="676" y="611"/>
                </a:lnTo>
                <a:lnTo>
                  <a:pt x="676" y="603"/>
                </a:lnTo>
                <a:lnTo>
                  <a:pt x="676" y="369"/>
                </a:lnTo>
                <a:lnTo>
                  <a:pt x="676" y="361"/>
                </a:lnTo>
                <a:lnTo>
                  <a:pt x="675" y="353"/>
                </a:lnTo>
                <a:lnTo>
                  <a:pt x="673" y="346"/>
                </a:lnTo>
                <a:lnTo>
                  <a:pt x="670" y="340"/>
                </a:lnTo>
                <a:lnTo>
                  <a:pt x="667" y="333"/>
                </a:lnTo>
                <a:lnTo>
                  <a:pt x="663" y="328"/>
                </a:lnTo>
                <a:lnTo>
                  <a:pt x="659" y="322"/>
                </a:lnTo>
                <a:lnTo>
                  <a:pt x="657" y="320"/>
                </a:lnTo>
                <a:lnTo>
                  <a:pt x="654" y="318"/>
                </a:lnTo>
                <a:lnTo>
                  <a:pt x="649" y="314"/>
                </a:lnTo>
                <a:lnTo>
                  <a:pt x="642" y="310"/>
                </a:lnTo>
                <a:lnTo>
                  <a:pt x="636" y="307"/>
                </a:lnTo>
                <a:lnTo>
                  <a:pt x="629" y="305"/>
                </a:lnTo>
                <a:lnTo>
                  <a:pt x="621" y="303"/>
                </a:lnTo>
                <a:lnTo>
                  <a:pt x="613" y="301"/>
                </a:lnTo>
                <a:lnTo>
                  <a:pt x="605" y="301"/>
                </a:lnTo>
                <a:lnTo>
                  <a:pt x="596" y="300"/>
                </a:lnTo>
                <a:lnTo>
                  <a:pt x="588" y="301"/>
                </a:lnTo>
                <a:lnTo>
                  <a:pt x="579" y="301"/>
                </a:lnTo>
                <a:lnTo>
                  <a:pt x="571" y="303"/>
                </a:lnTo>
                <a:lnTo>
                  <a:pt x="564" y="305"/>
                </a:lnTo>
                <a:lnTo>
                  <a:pt x="557" y="307"/>
                </a:lnTo>
                <a:lnTo>
                  <a:pt x="550" y="310"/>
                </a:lnTo>
                <a:lnTo>
                  <a:pt x="544" y="314"/>
                </a:lnTo>
                <a:lnTo>
                  <a:pt x="538" y="318"/>
                </a:lnTo>
                <a:lnTo>
                  <a:pt x="534" y="322"/>
                </a:lnTo>
                <a:lnTo>
                  <a:pt x="529" y="328"/>
                </a:lnTo>
                <a:lnTo>
                  <a:pt x="525" y="333"/>
                </a:lnTo>
                <a:lnTo>
                  <a:pt x="522" y="340"/>
                </a:lnTo>
                <a:lnTo>
                  <a:pt x="520" y="346"/>
                </a:lnTo>
                <a:lnTo>
                  <a:pt x="518" y="353"/>
                </a:lnTo>
                <a:lnTo>
                  <a:pt x="517" y="361"/>
                </a:lnTo>
                <a:lnTo>
                  <a:pt x="516" y="369"/>
                </a:lnTo>
                <a:lnTo>
                  <a:pt x="516" y="603"/>
                </a:lnTo>
                <a:close/>
                <a:moveTo>
                  <a:pt x="380" y="404"/>
                </a:moveTo>
                <a:lnTo>
                  <a:pt x="381" y="390"/>
                </a:lnTo>
                <a:lnTo>
                  <a:pt x="381" y="376"/>
                </a:lnTo>
                <a:lnTo>
                  <a:pt x="382" y="363"/>
                </a:lnTo>
                <a:lnTo>
                  <a:pt x="384" y="350"/>
                </a:lnTo>
                <a:lnTo>
                  <a:pt x="386" y="338"/>
                </a:lnTo>
                <a:lnTo>
                  <a:pt x="389" y="326"/>
                </a:lnTo>
                <a:lnTo>
                  <a:pt x="392" y="314"/>
                </a:lnTo>
                <a:lnTo>
                  <a:pt x="395" y="304"/>
                </a:lnTo>
                <a:lnTo>
                  <a:pt x="399" y="293"/>
                </a:lnTo>
                <a:lnTo>
                  <a:pt x="403" y="283"/>
                </a:lnTo>
                <a:lnTo>
                  <a:pt x="408" y="274"/>
                </a:lnTo>
                <a:lnTo>
                  <a:pt x="413" y="265"/>
                </a:lnTo>
                <a:lnTo>
                  <a:pt x="418" y="257"/>
                </a:lnTo>
                <a:lnTo>
                  <a:pt x="424" y="249"/>
                </a:lnTo>
                <a:lnTo>
                  <a:pt x="431" y="241"/>
                </a:lnTo>
                <a:lnTo>
                  <a:pt x="437" y="234"/>
                </a:lnTo>
                <a:lnTo>
                  <a:pt x="444" y="228"/>
                </a:lnTo>
                <a:lnTo>
                  <a:pt x="452" y="222"/>
                </a:lnTo>
                <a:lnTo>
                  <a:pt x="460" y="216"/>
                </a:lnTo>
                <a:lnTo>
                  <a:pt x="468" y="211"/>
                </a:lnTo>
                <a:lnTo>
                  <a:pt x="477" y="206"/>
                </a:lnTo>
                <a:lnTo>
                  <a:pt x="486" y="202"/>
                </a:lnTo>
                <a:lnTo>
                  <a:pt x="495" y="198"/>
                </a:lnTo>
                <a:lnTo>
                  <a:pt x="505" y="194"/>
                </a:lnTo>
                <a:lnTo>
                  <a:pt x="515" y="191"/>
                </a:lnTo>
                <a:lnTo>
                  <a:pt x="526" y="189"/>
                </a:lnTo>
                <a:lnTo>
                  <a:pt x="537" y="187"/>
                </a:lnTo>
                <a:lnTo>
                  <a:pt x="548" y="185"/>
                </a:lnTo>
                <a:lnTo>
                  <a:pt x="571" y="182"/>
                </a:lnTo>
                <a:lnTo>
                  <a:pt x="584" y="182"/>
                </a:lnTo>
                <a:lnTo>
                  <a:pt x="596" y="182"/>
                </a:lnTo>
                <a:lnTo>
                  <a:pt x="609" y="182"/>
                </a:lnTo>
                <a:lnTo>
                  <a:pt x="621" y="182"/>
                </a:lnTo>
                <a:lnTo>
                  <a:pt x="633" y="183"/>
                </a:lnTo>
                <a:lnTo>
                  <a:pt x="645" y="185"/>
                </a:lnTo>
                <a:lnTo>
                  <a:pt x="656" y="187"/>
                </a:lnTo>
                <a:lnTo>
                  <a:pt x="667" y="189"/>
                </a:lnTo>
                <a:lnTo>
                  <a:pt x="677" y="191"/>
                </a:lnTo>
                <a:lnTo>
                  <a:pt x="687" y="194"/>
                </a:lnTo>
                <a:lnTo>
                  <a:pt x="697" y="198"/>
                </a:lnTo>
                <a:lnTo>
                  <a:pt x="707" y="202"/>
                </a:lnTo>
                <a:lnTo>
                  <a:pt x="716" y="206"/>
                </a:lnTo>
                <a:lnTo>
                  <a:pt x="724" y="211"/>
                </a:lnTo>
                <a:lnTo>
                  <a:pt x="733" y="216"/>
                </a:lnTo>
                <a:lnTo>
                  <a:pt x="741" y="222"/>
                </a:lnTo>
                <a:lnTo>
                  <a:pt x="748" y="228"/>
                </a:lnTo>
                <a:lnTo>
                  <a:pt x="755" y="234"/>
                </a:lnTo>
                <a:lnTo>
                  <a:pt x="763" y="241"/>
                </a:lnTo>
                <a:lnTo>
                  <a:pt x="769" y="249"/>
                </a:lnTo>
                <a:lnTo>
                  <a:pt x="775" y="257"/>
                </a:lnTo>
                <a:lnTo>
                  <a:pt x="781" y="265"/>
                </a:lnTo>
                <a:lnTo>
                  <a:pt x="786" y="274"/>
                </a:lnTo>
                <a:lnTo>
                  <a:pt x="791" y="283"/>
                </a:lnTo>
                <a:lnTo>
                  <a:pt x="795" y="293"/>
                </a:lnTo>
                <a:lnTo>
                  <a:pt x="799" y="304"/>
                </a:lnTo>
                <a:lnTo>
                  <a:pt x="802" y="314"/>
                </a:lnTo>
                <a:lnTo>
                  <a:pt x="805" y="326"/>
                </a:lnTo>
                <a:lnTo>
                  <a:pt x="807" y="338"/>
                </a:lnTo>
                <a:lnTo>
                  <a:pt x="810" y="350"/>
                </a:lnTo>
                <a:lnTo>
                  <a:pt x="811" y="363"/>
                </a:lnTo>
                <a:lnTo>
                  <a:pt x="812" y="376"/>
                </a:lnTo>
                <a:lnTo>
                  <a:pt x="813" y="390"/>
                </a:lnTo>
                <a:lnTo>
                  <a:pt x="813" y="404"/>
                </a:lnTo>
                <a:lnTo>
                  <a:pt x="813" y="568"/>
                </a:lnTo>
                <a:lnTo>
                  <a:pt x="813" y="582"/>
                </a:lnTo>
                <a:lnTo>
                  <a:pt x="812" y="596"/>
                </a:lnTo>
                <a:lnTo>
                  <a:pt x="811" y="610"/>
                </a:lnTo>
                <a:lnTo>
                  <a:pt x="810" y="622"/>
                </a:lnTo>
                <a:lnTo>
                  <a:pt x="807" y="635"/>
                </a:lnTo>
                <a:lnTo>
                  <a:pt x="805" y="646"/>
                </a:lnTo>
                <a:lnTo>
                  <a:pt x="802" y="658"/>
                </a:lnTo>
                <a:lnTo>
                  <a:pt x="799" y="669"/>
                </a:lnTo>
                <a:lnTo>
                  <a:pt x="795" y="679"/>
                </a:lnTo>
                <a:lnTo>
                  <a:pt x="791" y="689"/>
                </a:lnTo>
                <a:lnTo>
                  <a:pt x="786" y="698"/>
                </a:lnTo>
                <a:lnTo>
                  <a:pt x="781" y="707"/>
                </a:lnTo>
                <a:lnTo>
                  <a:pt x="775" y="715"/>
                </a:lnTo>
                <a:lnTo>
                  <a:pt x="769" y="723"/>
                </a:lnTo>
                <a:lnTo>
                  <a:pt x="763" y="732"/>
                </a:lnTo>
                <a:lnTo>
                  <a:pt x="755" y="739"/>
                </a:lnTo>
                <a:lnTo>
                  <a:pt x="748" y="745"/>
                </a:lnTo>
                <a:lnTo>
                  <a:pt x="741" y="751"/>
                </a:lnTo>
                <a:lnTo>
                  <a:pt x="733" y="757"/>
                </a:lnTo>
                <a:lnTo>
                  <a:pt x="724" y="762"/>
                </a:lnTo>
                <a:lnTo>
                  <a:pt x="716" y="767"/>
                </a:lnTo>
                <a:lnTo>
                  <a:pt x="707" y="771"/>
                </a:lnTo>
                <a:lnTo>
                  <a:pt x="697" y="775"/>
                </a:lnTo>
                <a:lnTo>
                  <a:pt x="687" y="779"/>
                </a:lnTo>
                <a:lnTo>
                  <a:pt x="677" y="782"/>
                </a:lnTo>
                <a:lnTo>
                  <a:pt x="667" y="784"/>
                </a:lnTo>
                <a:lnTo>
                  <a:pt x="656" y="787"/>
                </a:lnTo>
                <a:lnTo>
                  <a:pt x="645" y="788"/>
                </a:lnTo>
                <a:lnTo>
                  <a:pt x="621" y="791"/>
                </a:lnTo>
                <a:lnTo>
                  <a:pt x="609" y="791"/>
                </a:lnTo>
                <a:lnTo>
                  <a:pt x="596" y="792"/>
                </a:lnTo>
                <a:lnTo>
                  <a:pt x="584" y="791"/>
                </a:lnTo>
                <a:lnTo>
                  <a:pt x="571" y="791"/>
                </a:lnTo>
                <a:lnTo>
                  <a:pt x="560" y="790"/>
                </a:lnTo>
                <a:lnTo>
                  <a:pt x="548" y="788"/>
                </a:lnTo>
                <a:lnTo>
                  <a:pt x="537" y="787"/>
                </a:lnTo>
                <a:lnTo>
                  <a:pt x="526" y="784"/>
                </a:lnTo>
                <a:lnTo>
                  <a:pt x="515" y="782"/>
                </a:lnTo>
                <a:lnTo>
                  <a:pt x="505" y="779"/>
                </a:lnTo>
                <a:lnTo>
                  <a:pt x="495" y="775"/>
                </a:lnTo>
                <a:lnTo>
                  <a:pt x="486" y="771"/>
                </a:lnTo>
                <a:lnTo>
                  <a:pt x="477" y="767"/>
                </a:lnTo>
                <a:lnTo>
                  <a:pt x="468" y="762"/>
                </a:lnTo>
                <a:lnTo>
                  <a:pt x="460" y="757"/>
                </a:lnTo>
                <a:lnTo>
                  <a:pt x="452" y="751"/>
                </a:lnTo>
                <a:lnTo>
                  <a:pt x="444" y="745"/>
                </a:lnTo>
                <a:lnTo>
                  <a:pt x="437" y="739"/>
                </a:lnTo>
                <a:lnTo>
                  <a:pt x="431" y="732"/>
                </a:lnTo>
                <a:lnTo>
                  <a:pt x="424" y="723"/>
                </a:lnTo>
                <a:lnTo>
                  <a:pt x="418" y="715"/>
                </a:lnTo>
                <a:lnTo>
                  <a:pt x="413" y="707"/>
                </a:lnTo>
                <a:lnTo>
                  <a:pt x="408" y="698"/>
                </a:lnTo>
                <a:lnTo>
                  <a:pt x="403" y="689"/>
                </a:lnTo>
                <a:lnTo>
                  <a:pt x="399" y="679"/>
                </a:lnTo>
                <a:lnTo>
                  <a:pt x="395" y="669"/>
                </a:lnTo>
                <a:lnTo>
                  <a:pt x="392" y="658"/>
                </a:lnTo>
                <a:lnTo>
                  <a:pt x="389" y="646"/>
                </a:lnTo>
                <a:lnTo>
                  <a:pt x="386" y="635"/>
                </a:lnTo>
                <a:lnTo>
                  <a:pt x="384" y="622"/>
                </a:lnTo>
                <a:lnTo>
                  <a:pt x="382" y="610"/>
                </a:lnTo>
                <a:lnTo>
                  <a:pt x="381" y="596"/>
                </a:lnTo>
                <a:lnTo>
                  <a:pt x="381" y="582"/>
                </a:lnTo>
                <a:lnTo>
                  <a:pt x="380" y="568"/>
                </a:lnTo>
                <a:lnTo>
                  <a:pt x="380" y="404"/>
                </a:lnTo>
                <a:close/>
                <a:moveTo>
                  <a:pt x="0" y="781"/>
                </a:moveTo>
                <a:lnTo>
                  <a:pt x="0" y="0"/>
                </a:lnTo>
                <a:lnTo>
                  <a:pt x="389" y="0"/>
                </a:lnTo>
                <a:lnTo>
                  <a:pt x="389" y="132"/>
                </a:lnTo>
                <a:lnTo>
                  <a:pt x="149" y="132"/>
                </a:lnTo>
                <a:lnTo>
                  <a:pt x="149" y="311"/>
                </a:lnTo>
                <a:lnTo>
                  <a:pt x="337" y="311"/>
                </a:lnTo>
                <a:lnTo>
                  <a:pt x="337" y="443"/>
                </a:lnTo>
                <a:lnTo>
                  <a:pt x="149" y="443"/>
                </a:lnTo>
                <a:lnTo>
                  <a:pt x="149" y="781"/>
                </a:lnTo>
                <a:lnTo>
                  <a:pt x="0" y="781"/>
                </a:lnTo>
                <a:close/>
              </a:path>
            </a:pathLst>
          </a:custGeom>
          <a:solidFill>
            <a:srgbClr val="F897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80537" y="3573463"/>
            <a:ext cx="2546480" cy="777686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BDC7170-EF66-5EC9-A8F3-35CC386B4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/>
        </p:blipFill>
        <p:spPr>
          <a:xfrm>
            <a:off x="107666" y="0"/>
            <a:ext cx="12084334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170E1D-EC23-9FA9-DA41-98E4B52A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812897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EC164E-F50F-432E-561F-BECF0D9119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819E4E-74B2-4D63-9AA5-7B39B30AA850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E70395-CDA2-D059-D18C-FF5292BD4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26ED0D-7BFE-4255-4877-E9CE215C00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28647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/>
              <a:t>Etunimi Sukunimi 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AC481D-EBE2-DE97-8AD8-A5BA2812C73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9D91437-C2C9-419E-A784-F4A79DB41723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130C96-8844-4F02-55A7-A20D4BA486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5E75AAB-7FB1-20AC-9135-9E3B88FD522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20223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81697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0226956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07760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ligh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7F8C08-0B2D-FABC-9B1D-8F0B9D51E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446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lang="fi-FI" sz="2000" dirty="0" smtClean="0"/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3A872F-EFE0-9086-C9C7-A6D3938D30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67561-3B6A-488B-80B9-3B410138ACD7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CF8BFC-587E-B32E-710B-416646D498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26583C-5E4C-8417-F832-0BD4A54BF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71053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A9EA2A-8DEE-F9E1-3DBA-66E07FE933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5C1B94-9A6D-42B8-856D-B59B63117A11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E083EA-5359-BC50-3814-B70DC68E9F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1A1459-7CF0-BC95-1426-22BB2ADD77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9279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9C67EFA-20D4-C3D0-45EE-F42B6A86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6796-BF31-4E18-94CC-8CDFDB8CBC34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89A057-E78D-7D51-D12C-F5AAFF9C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0ECDE8-A16E-8539-1816-DF145948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93522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EA3DD8B-2A84-CE7E-EA86-49DC7A99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F42-3CA4-4475-A52C-64889A00E3E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BBFFB9-E839-FF12-304F-DA778DEF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BF0126-67B0-DDCD-3A0E-45434804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80440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citi illustration 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601C9A8D-D6F1-8241-55BA-1038287F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"/>
          <a:stretch/>
        </p:blipFill>
        <p:spPr>
          <a:xfrm>
            <a:off x="107999" y="0"/>
            <a:ext cx="12084001" cy="68580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6031678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0C3435-FEA7-A1A6-CE99-BBAA030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C85F332-6EEA-6561-5B16-5B80D7FF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6D57E7-7B28-BE28-A7CB-AC5BC1DA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572315"/>
            <a:ext cx="9586528" cy="145936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98706555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5B62867-D570-BC25-C062-D8928BD3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BFB9-3254-4A2F-AD15-68EBA6B709D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0176ED-7C11-5D65-6374-AA8B083C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047A73-0F0C-A000-6DBA-FD00392C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61010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56F36-B99E-B84D-C7A5-AC2144E006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033C99-1243-4A50-A746-77DDABD1ED9F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1CE3AE0-923D-52F9-D682-E43CADEA2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5AC63F9-41A7-76C6-E310-E274A11B70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51004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2F34CEE-A385-6280-B6E1-7082F18B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1529080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0E140B32-F061-2965-6353-6AEFFFD6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3308553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6C6A881-9A99-B8F9-09AC-D29077BC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5088026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726A94CB-6EE3-D6AD-4462-2BAEFCD81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1762125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212B30C-11F9-8D6E-2F36-2E923E4F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3531070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E957C344-E724-02D0-1A04-CA2B43B7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5310543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E9C0436-F8A7-FFB0-1FED-CB07EEFBA94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CA918F-AF32-4009-8551-28CF04C3A42F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C142BE-150E-B0FC-46BC-D044E117EB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8DA90E-7AE4-0CB2-4578-D9C326D32C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25168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2136AC-C0F3-E457-E4E6-FA33675E05C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333F7B-319C-4509-876A-6FB48DAC8653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6E8DC9-A648-358E-92E3-EBAE698610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342FF2-A640-4EC3-FF30-49C74512025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023395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0586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2793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5BDF62AE-7ED0-0DCA-E2B4-8D07CD6B8069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0810B38D-04A6-4562-B1A5-BB2700AD3FB8}" type="datetime1">
              <a:rPr lang="fi-FI" smtClean="0"/>
              <a:t>26.5.2025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345E268E-158F-9281-2414-473B010E8D6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B58CEA79-56E5-456F-A1B0-655D6BABB37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982511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4EB2FEA-BCA8-97A4-3AFC-D6C07BDFFE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7CD41FD-86E9-43AC-B6DC-14E7D143538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26F97B-8BF4-9B1B-8F6C-31756EE131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1E94A2-507D-B6BA-B9DA-08E4C9C0D3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25874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80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1D2807-747D-A9EA-A882-3D6B9E45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225F-5938-48B0-A39E-81D9AB1F58CE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CB0318-A630-96EA-15D2-C89737C8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512375-E119-6F72-7F88-1298421C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6968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38E7FE-ECDE-A8D2-3826-3924386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3E52-C739-4FFD-939E-80A5C982AC94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0DF8DF-88DB-04CB-9E5E-67742C32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9D3FA5-9A6B-EEAA-C1F8-532921B8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472205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F230D5-98E6-F9AD-0E8C-E2D9CCA2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D33B-7E29-477F-B7B5-134AFDC92925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E55881-1303-5CE0-BC21-FC04BDD4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F13917-F33F-8207-7951-78439126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705582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SmartArt-kuva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1EBA7C-B8EC-777D-8F30-450D3E119B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A7B8E7-0A5F-495B-8000-FB76E1385F93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02E64A-1581-0365-34D3-31105842ED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C7D013-CE28-4769-DB57-84F8707980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1155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4373595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15A997AA-60F2-EADC-D6CE-4032DC5B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240631" y="2095766"/>
            <a:ext cx="3841817" cy="4603416"/>
            <a:chOff x="452386" y="1992429"/>
            <a:chExt cx="4716378" cy="4360245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1A49F650-F1E7-E3CC-B129-FD8FD2A73582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6B9996AB-5964-2D19-ED15-2643406700EE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FC031F3E-2C81-03AC-9537-24A2F4983126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EDC46E11-D9B4-8667-BD60-B4AB2D516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4215866" y="2095766"/>
            <a:ext cx="3841817" cy="4603416"/>
            <a:chOff x="452386" y="1992429"/>
            <a:chExt cx="4716378" cy="4360245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B946C973-5786-A424-8B8A-19717CFE0832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05CD46B-FEE4-9DFC-E9EB-71562C1D387B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56D92634-6251-B7C4-9C58-0440C835901D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9628E4B5-F360-3026-A13D-CB7733BCF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197405" y="2095766"/>
            <a:ext cx="3841817" cy="4603416"/>
            <a:chOff x="452386" y="1992429"/>
            <a:chExt cx="4716378" cy="4360245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81125EC3-4436-1EA1-38B6-C530FEF15625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C3F5B079-4F6E-CED8-44B7-89B950A91F1D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C5564E27-F225-9EC3-DBC9-A1651F713F75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31B41B1-8049-5241-1441-92A52906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425" y="1612566"/>
            <a:ext cx="3873499" cy="407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0D912A1-F1F4-EDA3-A888-2A1CF731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00025" y="1612566"/>
            <a:ext cx="3873499" cy="407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1345EE10-9BC9-887C-E514-0AFFF81E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7406" y="1612566"/>
            <a:ext cx="3873499" cy="407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1597029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C54062-5E99-03D3-DFE7-DD701922646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54A59C0-B43B-4C78-B03C-E097B3DF88A2}" type="datetime1">
              <a:rPr lang="fi-FI" smtClean="0"/>
              <a:t>26.5.2025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8AE9163-0330-5CA0-0B41-4968B72E5CC4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FC9AEA4B-D677-6CDA-67D1-668AA8EC8EE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72816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8A61AF-5890-E1F8-510F-B74301E52E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38716D-5EBA-4FD6-BEBA-9FCBD685667E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1A170D-11C7-08A6-37A0-D565599EA8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9CD935-742D-C5A6-AC58-2E7A5EFFE1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63159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FB6055-5E17-C025-6616-B8FA6A19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1CE3-5554-47B0-9D23-40C981B9BB62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6B2724-A3C5-C920-42E8-26068B0A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C5012E-15EA-D63D-598F-24B39786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248610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95580EB-7A72-F224-3DEE-85151C24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6660447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6660447" cy="4825999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A1EABBFF-848C-6E75-2238-827A65C0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52B8DE8-FA6D-32EA-8B27-7A8A79AE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6C74-C8F1-4AB7-9FC5-920EF210D014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7CFB6E-5851-F816-3C5E-6A036C66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480B9B-7B60-AFC9-306C-999BA89A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926788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2F74D-9E99-D9B1-3E52-1014B3C3C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5" y="1574802"/>
            <a:ext cx="3840246" cy="4591048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prstGeom prst="roundRect">
            <a:avLst>
              <a:gd name="adj" fmla="val 4762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32609-C206-A8B7-9142-C2C90D3049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C3AC9-3696-4B94-A97D-6FAC5F26DE9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E36491-F4D9-574C-B93E-336DC14EF0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46A146-C788-4AA8-E24F-C8A34BDDDE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3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4756800"/>
            <a:ext cx="3403600" cy="1563038"/>
          </a:xfr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638" y="1117600"/>
            <a:ext cx="3403600" cy="3403600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6E77A69-83DE-29B2-66DD-DF81B5951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0" y="1198563"/>
            <a:ext cx="6105525" cy="51212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370948-BFA4-A5B9-A680-C0EF79D7E77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FBA9BF-B8E2-4ECB-95CF-B6CEEB70F1FE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A74928-6D12-EA45-846A-58221D82C3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33FF3A-E2CF-DA20-82A7-5212AA2EBB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878285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ard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615A1-A656-92D1-2D87-28D442FC7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835000"/>
            <a:ext cx="4839390" cy="83364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B71DBB6-2A3C-F302-79B5-B9CF4EF8F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419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1">
            <a:extLst>
              <a:ext uri="{FF2B5EF4-FFF2-40B4-BE49-F238E27FC236}">
                <a16:creationId xmlns:a16="http://schemas.microsoft.com/office/drawing/2014/main" id="{9D67EBEF-B6E7-E5F5-2437-6BF739D0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11928" y="383702"/>
            <a:ext cx="2201709" cy="2201709"/>
          </a:xfrm>
          <a:prstGeom prst="roundRect">
            <a:avLst>
              <a:gd name="adj" fmla="val 19951"/>
            </a:avLst>
          </a:prstGeo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D060E0-78FC-B695-D5C6-DEA896EDF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5598" y="3816638"/>
            <a:ext cx="4839390" cy="26576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7577FC-B616-19E3-012B-2F2A2B56E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728" y="2835000"/>
            <a:ext cx="4745037" cy="842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01FF742-9CD3-49B4-59D9-457424412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728" y="3816638"/>
            <a:ext cx="4745037" cy="26576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F60649-C5E1-D64D-022C-96B11603BBD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9C94ABF-E047-4CAB-9501-A259A39112C3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AD48100-D6A7-8CFE-E73B-F14345848CE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6452B8D4-0A33-81AF-96D7-E87B648E487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751291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123325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616124-3424-1A87-8E65-CAE2F55BC2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FD4F79-52BA-3678-D0AC-54E2AA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476609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D0DE2A9-8D27-DA71-17C0-D45142BF1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7660005" cy="2680137"/>
          </a:xfrm>
        </p:spPr>
        <p:txBody>
          <a:bodyPr anchor="b"/>
          <a:lstStyle>
            <a:lvl1pPr algn="l">
              <a:defRPr sz="4400">
                <a:latin typeface="+mj-lt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6751F4C-D50A-CFDC-12AC-F5BE62500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7680325" cy="123325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3A471-F6B9-4D10-BAA7-D280E6D6F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833241"/>
            <a:ext cx="6612211" cy="4865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i-FI"/>
              <a:t>Etunimi Sukunimi, yksikkö,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10007E-1E2B-8390-C550-6A553A09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334963"/>
            <a:ext cx="1871345" cy="57652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E5B20EC-B303-3AE9-D65C-144366F9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0" y="1"/>
            <a:ext cx="355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54045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678142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E7EED9-09F0-E4A8-A3B9-3463F3799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6A73BC0-EAF0-594A-260E-DD48ADC74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E7664813-E643-B63B-9661-BEC08DD18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94F9C76-B1D6-1B75-970C-567CAD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097357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; mint 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BDEE8C73-E9DF-366D-9FEE-FDCB0C091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6" y="1500789"/>
            <a:ext cx="5213984" cy="2680137"/>
          </a:xfr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6098B18F-BED1-BDC7-10EA-226862CF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4283629"/>
            <a:ext cx="5224580" cy="84717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0CC64C7-6276-9485-C01F-86B5A355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6" y="337200"/>
            <a:ext cx="1152128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8615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0FECCD7-624B-8699-C678-4AF5665D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186237"/>
          </a:xfrm>
        </p:spPr>
        <p:txBody>
          <a:bodyPr>
            <a:noAutofit/>
          </a:bodyPr>
          <a:lstStyle>
            <a:lvl1pPr marL="457200" indent="-457200">
              <a:buClrTx/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E317F92-1519-12B6-5F0D-2CA0B14D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75459F-12E4-8EC2-674C-E1F2F4D296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CB85B5-9CDC-40B8-A6F0-C5F4A16FA8D6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13CD9D-4052-4E6E-EB75-5580035063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95F639-3BD3-6383-EB9E-8EFBC7837A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052837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85023-76F1-6573-79EE-057A2023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457200"/>
            <a:ext cx="6525694" cy="1188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Sisällysluettelo</a:t>
            </a:r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02E05C5F-4F2E-2FE3-4BF4-45E65E928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14563"/>
            <a:ext cx="6526213" cy="4059237"/>
          </a:xfrm>
        </p:spPr>
        <p:txBody>
          <a:bodyPr>
            <a:noAutofit/>
          </a:bodyPr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lang="fi-FI" sz="20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  <a:p>
            <a:pPr lvl="0"/>
            <a:r>
              <a:rPr lang="fi-FI"/>
              <a:t>Aihe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0" y="0"/>
            <a:ext cx="4145279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1D4D83-7095-CD4A-B8AF-CBC0446CCF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A93B86-CF84-449D-9A4C-9C02B3DCCF14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9FB6B5-E50B-85A6-2EE9-D440E90492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0438DD-3BF4-86DB-5DD8-829E363045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454523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3AF396-F6FF-C9A2-320F-7B9935E1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4421EE4-A8FA-D4D6-2282-C64EEF3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BE7E2D-2F3B-D8D7-E322-241626AC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AFB-724D-49FD-A6AB-7B1A51B9E8E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CA37A4-A4DF-D2EE-E694-B1A45895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50B505-5C82-0343-854C-D00EF97C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00169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6220A-B12E-7440-AFC6-8187FE9DD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587500"/>
            <a:ext cx="10515600" cy="47242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03D0624-54C8-22F4-8D5D-5305BB4B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4037D6-1360-E9E2-9B97-A8E7E4A1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1BD0-4DA1-430F-AFD0-A6C68A48FAE3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03F8268-350E-23BD-A695-B9D31520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003C2A-A262-E67B-5E2E-5D04749C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490925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EE95976-D85D-3279-36BD-DD2D1FF3E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14CFD-842C-85AA-5E0B-BAD542D680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7375" y="1574801"/>
            <a:ext cx="5181600" cy="49958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E3618-CA9D-1E48-843F-719C16EC12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87501"/>
            <a:ext cx="5181600" cy="49958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ECCBBD-5787-33B2-5D6E-1E109DDA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994400" y="1886585"/>
            <a:ext cx="0" cy="4351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177C9B-7B78-4C83-800E-00A77150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0908-933A-4C17-A83C-0D2A3925CFB9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828EE0-C1B6-D892-7D44-9A75CDAE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4307BD-AAA8-F6EB-4391-764943F3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671540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79EA4A2C-5126-5635-6DC2-7EDDE064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995" y="1638300"/>
            <a:ext cx="11126010" cy="4772348"/>
            <a:chOff x="174047" y="1919947"/>
            <a:chExt cx="12025265" cy="3306865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F39DCB0-193B-475E-B460-71140AD4F383}"/>
                </a:ext>
              </a:extLst>
            </p:cNvPr>
            <p:cNvSpPr/>
            <p:nvPr userDrawn="1"/>
          </p:nvSpPr>
          <p:spPr>
            <a:xfrm>
              <a:off x="17404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AFF79ED7-2F70-4888-45E3-955915D8E058}"/>
                </a:ext>
              </a:extLst>
            </p:cNvPr>
            <p:cNvSpPr/>
            <p:nvPr userDrawn="1"/>
          </p:nvSpPr>
          <p:spPr>
            <a:xfrm>
              <a:off x="4248628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DA452D5E-7E96-18A2-A3F9-39908DCFD722}"/>
                </a:ext>
              </a:extLst>
            </p:cNvPr>
            <p:cNvSpPr/>
            <p:nvPr userDrawn="1"/>
          </p:nvSpPr>
          <p:spPr>
            <a:xfrm>
              <a:off x="8276207" y="1919947"/>
              <a:ext cx="3923105" cy="3306865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A190CEED-1E04-0A8A-41DE-5CF2F523E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D2C02-D845-E399-9EEC-CDA4F762E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13" y="1852613"/>
            <a:ext cx="3403600" cy="5381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27D8A5-2481-EA80-62AB-BD369CECD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45408" y="25923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C507BF5-C9C4-BEF4-7BF0-17C78095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200" y="1852613"/>
            <a:ext cx="3403600" cy="5381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B21D17E9-6AD6-68E9-3AC1-D1E19DEB129F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4415266" y="26050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2A63CE9-F79E-091D-6684-5C9CDED05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2337" y="1852613"/>
            <a:ext cx="3403600" cy="5381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E5491019-7612-921D-38D7-915DA29053EE}"/>
              </a:ext>
            </a:extLst>
          </p:cNvPr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8141661" y="2605088"/>
            <a:ext cx="3404953" cy="351631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96C9ABA-B4C6-78FE-9CBD-485EC2915E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2035D6-A8D9-4BBA-ABE3-0D9D44DF7ABD}" type="datetime1">
              <a:rPr lang="fi-FI" smtClean="0"/>
              <a:t>26.5.2025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0856279-D3CF-9F03-D148-541A123A59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BAF0771B-BBA2-7A48-8D7F-89A8FECC11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39137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 [vertic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2F34CEE-A385-6280-B6E1-7082F18B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1529080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0E140B32-F061-2965-6353-6AEFFFD6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3308553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6C6A881-9A99-B8F9-09AC-D29077BC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6720" y="5088026"/>
            <a:ext cx="8636000" cy="1543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019AE3C-F245-C4A1-2827-7F00A31B7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B7A0FDC9-AFF6-3C65-F3F0-C50002DC4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2161" y="2051317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BDAD675-D194-F08E-1F6A-16388F548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2163" y="1762125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ABCE7E97-C13D-1057-08F8-9F3BFC62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2161" y="3833463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3D23FCC-ECA5-D3A7-D0A2-420D5959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2163" y="3531070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C18B5A28-3BBA-D700-CDC0-3B1D50219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2161" y="5626601"/>
            <a:ext cx="813440" cy="493763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FE94BDCA-A2BA-97E4-B8BF-7C288ABA7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2163" y="5310543"/>
            <a:ext cx="6421437" cy="1098550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i-FI"/>
              <a:t>Lisää leipäteksti napsauttamalla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726A94CB-6EE3-D6AD-4462-2BAEFCD81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1762125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212B30C-11F9-8D6E-2F36-2E923E4F3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3531070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E957C344-E724-02D0-1A04-CA2B43B7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98800" y="5310543"/>
            <a:ext cx="0" cy="10985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5AEA3F0-F027-99F9-8952-E6809F84F1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5223F8-8863-46B9-99BF-6753C0F83F51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4B0589-AB52-ED23-A31D-1F26C435FA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0A3C90-3CDD-2F14-9529-D380CDB58D9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29704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E197F0C-A81D-9431-D493-9C5E2C3E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800" y="1795629"/>
            <a:ext cx="10556724" cy="1349953"/>
            <a:chOff x="1409099" y="2228248"/>
            <a:chExt cx="9364126" cy="1349953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3342DD3A-0C43-9B8B-ADED-DE295E304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538162" y="2678232"/>
              <a:ext cx="7115676" cy="899969"/>
              <a:chOff x="2538162" y="3826312"/>
              <a:chExt cx="7115676" cy="1406088"/>
            </a:xfrm>
          </p:grpSpPr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/>
              <p:nvPr userDrawn="1"/>
            </p:nvCxnSpPr>
            <p:spPr>
              <a:xfrm>
                <a:off x="2538162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E9810A46-7C5B-CDEA-3043-E87DFAE625F7}"/>
                  </a:ext>
                </a:extLst>
              </p:cNvPr>
              <p:cNvCxnSpPr/>
              <p:nvPr userDrawn="1"/>
            </p:nvCxnSpPr>
            <p:spPr>
              <a:xfrm>
                <a:off x="6095999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uora yhdysviiva 13">
                <a:extLst>
                  <a:ext uri="{FF2B5EF4-FFF2-40B4-BE49-F238E27FC236}">
                    <a16:creationId xmlns:a16="http://schemas.microsoft.com/office/drawing/2014/main" id="{B84D6FD1-1845-EC30-F1E3-9C817CE3A6B3}"/>
                  </a:ext>
                </a:extLst>
              </p:cNvPr>
              <p:cNvCxnSpPr/>
              <p:nvPr userDrawn="1"/>
            </p:nvCxnSpPr>
            <p:spPr>
              <a:xfrm>
                <a:off x="9653838" y="382631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538162" y="2678232"/>
              <a:ext cx="723575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6DF0AFF2-9D0B-C98B-944C-9438037D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088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6C90B19B-F5A7-D819-8D4F-D2BF19B6D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645473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329ADEDE-F0DE-9518-0578-189E8B80D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194177" y="1549170"/>
              <a:ext cx="899970" cy="22581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37B47089-02FA-25FB-F659-0A0C5CC5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16">
            <a:extLst>
              <a:ext uri="{FF2B5EF4-FFF2-40B4-BE49-F238E27FC236}">
                <a16:creationId xmlns:a16="http://schemas.microsoft.com/office/drawing/2014/main" id="{2265AEE3-793E-CE7E-1F0B-50AE84E54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553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99" y="3258671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</a:t>
            </a:r>
          </a:p>
        </p:txBody>
      </p:sp>
      <p:sp>
        <p:nvSpPr>
          <p:cNvPr id="11" name="Tekstin paikkamerkki 16">
            <a:extLst>
              <a:ext uri="{FF2B5EF4-FFF2-40B4-BE49-F238E27FC236}">
                <a16:creationId xmlns:a16="http://schemas.microsoft.com/office/drawing/2014/main" id="{623E341C-B2C4-F808-F275-7C9AFA560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505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6" name="Tekstin paikkamerkki 24">
            <a:extLst>
              <a:ext uri="{FF2B5EF4-FFF2-40B4-BE49-F238E27FC236}">
                <a16:creationId xmlns:a16="http://schemas.microsoft.com/office/drawing/2014/main" id="{3EAC8C7D-7A89-3EEE-9100-FCC2A86814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146" y="3258671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</a:t>
            </a:r>
          </a:p>
        </p:txBody>
      </p:sp>
      <p:sp>
        <p:nvSpPr>
          <p:cNvPr id="16" name="Tekstin paikkamerkki 16">
            <a:extLst>
              <a:ext uri="{FF2B5EF4-FFF2-40B4-BE49-F238E27FC236}">
                <a16:creationId xmlns:a16="http://schemas.microsoft.com/office/drawing/2014/main" id="{9848A2D1-B751-712E-F955-C1DF267B7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7172" y="1988136"/>
            <a:ext cx="2178988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57AD7CF3-112B-6274-5373-9282C7817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3807" y="3245822"/>
            <a:ext cx="2545718" cy="3122462"/>
          </a:xfrm>
        </p:spPr>
        <p:txBody>
          <a:bodyPr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448803-0656-01C7-98B3-F36A9E97FC6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0811D23-B58B-416C-A379-7EF7400AD1E9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601D81-45A2-13B7-EA09-C6D6E31F09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FE88CE-5C4E-C975-1FF0-C52501B8DF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54658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43008F8-D3E1-4D7C-A8E5-FD93094D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BC12869-B57F-F190-6633-B20ACFF57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95" y="1500789"/>
            <a:ext cx="9999345" cy="2680137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0A802B8-FD9D-82CB-1D05-852566173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283629"/>
            <a:ext cx="10019665" cy="8166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F9ED176-8D46-8D24-1943-FAD3479B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874479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3AE33A-9065-6DF9-610D-340E46354FCC}"/>
              </a:ext>
            </a:extLst>
          </p:cNvPr>
          <p:cNvGrpSpPr/>
          <p:nvPr userDrawn="1"/>
        </p:nvGrpSpPr>
        <p:grpSpPr>
          <a:xfrm>
            <a:off x="499733" y="1865393"/>
            <a:ext cx="10828668" cy="1478493"/>
            <a:chOff x="1310640" y="3419873"/>
            <a:chExt cx="9206853" cy="1478493"/>
          </a:xfrm>
        </p:grpSpPr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DE4BAF44-97B3-CBA3-4439-B95313B97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319591" y="3998395"/>
              <a:ext cx="4785360" cy="899971"/>
              <a:chOff x="2319591" y="3943292"/>
              <a:chExt cx="4785360" cy="1406088"/>
            </a:xfrm>
          </p:grpSpPr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83F34687-C35F-AC6F-5D09-AA0BD21C30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394329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1A2C814E-2944-A768-5ED9-47966115AA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3943292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20E3B301-6765-5C7B-93EC-3A740C7F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86537" y="3998395"/>
              <a:ext cx="4785360" cy="899971"/>
              <a:chOff x="2319591" y="2449633"/>
              <a:chExt cx="4785360" cy="1406088"/>
            </a:xfrm>
          </p:grpSpPr>
          <p:cxnSp>
            <p:nvCxnSpPr>
              <p:cNvPr id="18" name="Suora yhdysviiva 17">
                <a:extLst>
                  <a:ext uri="{FF2B5EF4-FFF2-40B4-BE49-F238E27FC236}">
                    <a16:creationId xmlns:a16="http://schemas.microsoft.com/office/drawing/2014/main" id="{EC890D96-D01C-9C4E-1A1B-29B4F10481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04951" y="2449633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>
                <a:extLst>
                  <a:ext uri="{FF2B5EF4-FFF2-40B4-BE49-F238E27FC236}">
                    <a16:creationId xmlns:a16="http://schemas.microsoft.com/office/drawing/2014/main" id="{BD838705-56D9-5986-FF6C-668E53B685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19591" y="2449633"/>
                <a:ext cx="0" cy="140608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4B8B6B98-516E-B766-AFE6-3E9D99ACB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319591" y="3867218"/>
              <a:ext cx="723575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3F725772-BE9F-7A19-9CB8-4CB6F5CDB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844416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F698E5CD-C9F4-BEE3-3C2C-E37164ABE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427265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9A68F29C-91BA-A914-2C72-F4774E40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6629775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589B3D4E-7300-7E22-DCF2-41BF08AA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9083748" y="2886097"/>
              <a:ext cx="899970" cy="1967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6" name="Otsikko 1">
            <a:extLst>
              <a:ext uri="{FF2B5EF4-FFF2-40B4-BE49-F238E27FC236}">
                <a16:creationId xmlns:a16="http://schemas.microsoft.com/office/drawing/2014/main" id="{C743F090-C0CB-D80D-846E-49236577A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16">
            <a:extLst>
              <a:ext uri="{FF2B5EF4-FFF2-40B4-BE49-F238E27FC236}">
                <a16:creationId xmlns:a16="http://schemas.microsoft.com/office/drawing/2014/main" id="{84B76BC0-A593-B595-19C1-450F022436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0586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BC4D1A33-81C8-DFEF-A11C-CB9ED093765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3425681"/>
            <a:ext cx="2225186" cy="3140736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1 </a:t>
            </a:r>
          </a:p>
        </p:txBody>
      </p:sp>
      <p:sp>
        <p:nvSpPr>
          <p:cNvPr id="5" name="Tekstin paikkamerkki 16">
            <a:extLst>
              <a:ext uri="{FF2B5EF4-FFF2-40B4-BE49-F238E27FC236}">
                <a16:creationId xmlns:a16="http://schemas.microsoft.com/office/drawing/2014/main" id="{B9D79F1E-9490-54D6-1B03-2160A81688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4203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9" name="Tekstin paikkamerkki 24">
            <a:extLst>
              <a:ext uri="{FF2B5EF4-FFF2-40B4-BE49-F238E27FC236}">
                <a16:creationId xmlns:a16="http://schemas.microsoft.com/office/drawing/2014/main" id="{E0304B17-31AE-3F89-6F4B-B3A5BA92B7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5714" y="3422999"/>
            <a:ext cx="2314106" cy="3145896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2 </a:t>
            </a:r>
          </a:p>
        </p:txBody>
      </p:sp>
      <p:sp>
        <p:nvSpPr>
          <p:cNvPr id="8" name="Tekstin paikkamerkki 16">
            <a:extLst>
              <a:ext uri="{FF2B5EF4-FFF2-40B4-BE49-F238E27FC236}">
                <a16:creationId xmlns:a16="http://schemas.microsoft.com/office/drawing/2014/main" id="{52E67FAF-EB3E-A8DC-B093-5F6075CA36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1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38" name="Tekstin paikkamerkki 24">
            <a:extLst>
              <a:ext uri="{FF2B5EF4-FFF2-40B4-BE49-F238E27FC236}">
                <a16:creationId xmlns:a16="http://schemas.microsoft.com/office/drawing/2014/main" id="{08600539-D54F-E439-B328-39481B071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770" y="3475061"/>
            <a:ext cx="2314106" cy="3045737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3 </a:t>
            </a:r>
          </a:p>
        </p:txBody>
      </p:sp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3C3F8F05-B7AC-3CD7-2622-2D7EA8385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2793" y="2057899"/>
            <a:ext cx="1991654" cy="52166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40" name="Tekstin paikkamerkki 24">
            <a:extLst>
              <a:ext uri="{FF2B5EF4-FFF2-40B4-BE49-F238E27FC236}">
                <a16:creationId xmlns:a16="http://schemas.microsoft.com/office/drawing/2014/main" id="{73AF9F13-8266-3BE9-B248-B159E023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4293" y="3475062"/>
            <a:ext cx="2314106" cy="3045739"/>
          </a:xfrm>
        </p:spPr>
        <p:txBody>
          <a:bodyPr anchor="t">
            <a:noAutofit/>
          </a:bodyPr>
          <a:lstStyle>
            <a:lvl1pPr marL="103188" indent="-103188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fi-FI"/>
              <a:t>Vaihe 4 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EA7348BC-6A34-103E-920A-A3E2F1D3F62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831D473-D663-4BDB-85A9-54B47EF5C607}" type="datetime1">
              <a:rPr lang="fi-FI" smtClean="0"/>
              <a:t>26.5.2025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4B10E6-5AD1-B403-016C-C09C9F11C79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68533D92-3D66-2959-7704-A01CBFBEEB6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033601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71E3DBB-BA7C-3DAF-9C45-9209DE6DF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739398"/>
            <a:ext cx="6169025" cy="74649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Esimerkki otsikko: Keräsimme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8880"/>
            <a:ext cx="10914814" cy="149352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fi-FI"/>
              <a:t>81 600 000 000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F644A4F4-0384-7DCD-9BD2-32265D1C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4099393"/>
            <a:ext cx="8688705" cy="196022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Esimerkki leipäteksti: euroa veroja yhteiskunnan hyväksi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A3B39C-AF1E-A71D-100C-B95B4D45CD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5C3A1E0-46C1-4578-866D-2D4A1D017292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8BE96C-8D45-1025-4269-DCAFFE96B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A9D1CA-F4C3-0ECA-6B1C-81F93AAA68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10947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BF33F-CB1F-2024-FCC8-51CA1F884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381760"/>
            <a:ext cx="11033125" cy="2595879"/>
          </a:xfrm>
        </p:spPr>
        <p:txBody>
          <a:bodyPr/>
          <a:lstStyle>
            <a:lvl1pPr>
              <a:defRPr sz="8000" b="1">
                <a:latin typeface="+mn-lt"/>
                <a:cs typeface="Arabic Typesetting" panose="020F0502020204030204" pitchFamily="66" charset="-78"/>
              </a:defRPr>
            </a:lvl1pPr>
          </a:lstStyle>
          <a:p>
            <a:r>
              <a:rPr lang="fi-FI"/>
              <a:t>"Sitaatti tähän"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0FE823-B9EC-82BF-B79F-BA5C8FB1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49F5-BB39-44E6-9E7F-5CEEB48999D1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6CEC49-10F1-1EA4-5A7D-8D955100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9A6AA75-3875-1A5A-6690-11A3BEE9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132838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[emble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A4A02D-B761-D4AA-2291-B5FB1F86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4" r="36987" b="7928"/>
          <a:stretch/>
        </p:blipFill>
        <p:spPr>
          <a:xfrm rot="683419">
            <a:off x="7294756" y="-353320"/>
            <a:ext cx="5505796" cy="7832123"/>
          </a:xfrm>
          <a:custGeom>
            <a:avLst/>
            <a:gdLst>
              <a:gd name="connsiteX0" fmla="*/ 0 w 5505796"/>
              <a:gd name="connsiteY0" fmla="*/ 836339 h 7832123"/>
              <a:gd name="connsiteX1" fmla="*/ 4151398 w 5505796"/>
              <a:gd name="connsiteY1" fmla="*/ 0 h 7832123"/>
              <a:gd name="connsiteX2" fmla="*/ 5505796 w 5505796"/>
              <a:gd name="connsiteY2" fmla="*/ 6722928 h 7832123"/>
              <a:gd name="connsiteX3" fmla="*/ 0 w 5505796"/>
              <a:gd name="connsiteY3" fmla="*/ 7832123 h 783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796" h="7832123">
                <a:moveTo>
                  <a:pt x="0" y="836339"/>
                </a:moveTo>
                <a:lnTo>
                  <a:pt x="4151398" y="0"/>
                </a:lnTo>
                <a:lnTo>
                  <a:pt x="5505796" y="6722928"/>
                </a:lnTo>
                <a:lnTo>
                  <a:pt x="0" y="7832123"/>
                </a:lnTo>
                <a:close/>
              </a:path>
            </a:pathLst>
          </a:cu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1F2A042-3BCA-2F74-65A8-70B96CC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14DB3A-43AD-E4D1-3F4E-FABCC5CB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A3F3-6F95-4145-B9EA-9FB745E9507F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799B9D-73D0-37CF-BD53-1CE5E842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110D95-D0CC-9C67-1EAE-7485A31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135296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CA7DFD-A531-60CA-EB7B-82F64912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0F2-61D0-49D3-A0E3-DE1C2A1FC3BB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EE1945B-B375-3E1B-350F-02EF6AD1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E5B37F0-CD2C-A344-E01A-0BC66114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102031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1EE895B4-B360-5A50-8204-2B72F9E7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87375" y="1651000"/>
            <a:ext cx="11136196" cy="447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</a:t>
            </a:r>
            <a:r>
              <a:rPr lang="fi-FI" err="1"/>
              <a:t>SmartArt</a:t>
            </a:r>
            <a:r>
              <a:rPr lang="fi-FI"/>
              <a:t>-kuva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F9C437F-663F-78A9-E1FE-26D5261D8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1C8749-1127-14D9-9CED-63A66870B9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6B244D-1D86-429F-ABE7-8D5D62F19B50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88FAA9-695D-BDA8-2A03-1986710552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9D4FB8-E7BE-57F0-C2D1-31AB942550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085226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15A997AA-60F2-EADC-D6CE-4032DC5B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240631" y="2095766"/>
            <a:ext cx="3841817" cy="4603416"/>
            <a:chOff x="452386" y="1992429"/>
            <a:chExt cx="4716378" cy="4360245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1A49F650-F1E7-E3CC-B129-FD8FD2A73582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6B9996AB-5964-2D19-ED15-2643406700EE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FC031F3E-2C81-03AC-9537-24A2F4983126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EDC46E11-D9B4-8667-BD60-B4AB2D516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4215866" y="2095766"/>
            <a:ext cx="3841817" cy="4603416"/>
            <a:chOff x="452386" y="1992429"/>
            <a:chExt cx="4716378" cy="4360245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B946C973-5786-A424-8B8A-19717CFE0832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05CD46B-FEE4-9DFC-E9EB-71562C1D387B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56D92634-6251-B7C4-9C58-0440C835901D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9628E4B5-F360-3026-A13D-CB7733BCF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197405" y="2095766"/>
            <a:ext cx="3841817" cy="4603416"/>
            <a:chOff x="452386" y="1992429"/>
            <a:chExt cx="4716378" cy="4360245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81125EC3-4436-1EA1-38B6-C530FEF15625}"/>
                </a:ext>
              </a:extLst>
            </p:cNvPr>
            <p:cNvSpPr/>
            <p:nvPr userDrawn="1"/>
          </p:nvSpPr>
          <p:spPr>
            <a:xfrm>
              <a:off x="452386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C3F5B079-4F6E-CED8-44B7-89B950A91F1D}"/>
                </a:ext>
              </a:extLst>
            </p:cNvPr>
            <p:cNvSpPr/>
            <p:nvPr userDrawn="1"/>
          </p:nvSpPr>
          <p:spPr>
            <a:xfrm>
              <a:off x="2050179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C5564E27-F225-9EC3-DBC9-A1651F713F75}"/>
                </a:ext>
              </a:extLst>
            </p:cNvPr>
            <p:cNvSpPr/>
            <p:nvPr userDrawn="1"/>
          </p:nvSpPr>
          <p:spPr>
            <a:xfrm>
              <a:off x="3647972" y="1992429"/>
              <a:ext cx="1520792" cy="4360245"/>
            </a:xfrm>
            <a:prstGeom prst="round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31B41B1-8049-5241-1441-92A52906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425" y="1612566"/>
            <a:ext cx="3873499" cy="407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0D912A1-F1F4-EDA3-A888-2A1CF731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00025" y="1612566"/>
            <a:ext cx="3873499" cy="407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1345EE10-9BC9-887C-E514-0AFFF81E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7406" y="1612566"/>
            <a:ext cx="3873499" cy="407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F3D087F6-608D-385C-9FDB-9216CC40C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1</a:t>
            </a:r>
          </a:p>
        </p:txBody>
      </p:sp>
      <p:sp>
        <p:nvSpPr>
          <p:cNvPr id="34" name="Tekstin paikkamerkki 28">
            <a:extLst>
              <a:ext uri="{FF2B5EF4-FFF2-40B4-BE49-F238E27FC236}">
                <a16:creationId xmlns:a16="http://schemas.microsoft.com/office/drawing/2014/main" id="{A4B28503-30F0-F24F-E64F-B76051E0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29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01</a:t>
            </a:r>
          </a:p>
        </p:txBody>
      </p:sp>
      <p:sp>
        <p:nvSpPr>
          <p:cNvPr id="48" name="Tekstin paikkamerkki 28">
            <a:extLst>
              <a:ext uri="{FF2B5EF4-FFF2-40B4-BE49-F238E27FC236}">
                <a16:creationId xmlns:a16="http://schemas.microsoft.com/office/drawing/2014/main" id="{B553BF86-D023-80EB-8FE3-82D21E29C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426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 </a:t>
            </a:r>
          </a:p>
        </p:txBody>
      </p:sp>
      <p:sp>
        <p:nvSpPr>
          <p:cNvPr id="35" name="Tekstin paikkamerkki 28">
            <a:extLst>
              <a:ext uri="{FF2B5EF4-FFF2-40B4-BE49-F238E27FC236}">
                <a16:creationId xmlns:a16="http://schemas.microsoft.com/office/drawing/2014/main" id="{FD7B8EB9-B542-126E-7A03-B85EB87C2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04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02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E453E1AC-C0E8-3E40-93C9-622F0153DD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766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6" name="Tekstin paikkamerkki 28">
            <a:extLst>
              <a:ext uri="{FF2B5EF4-FFF2-40B4-BE49-F238E27FC236}">
                <a16:creationId xmlns:a16="http://schemas.microsoft.com/office/drawing/2014/main" id="{F9C3399C-EC95-CF24-4843-72F1ECA8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5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03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14D1BB36-00A9-1FED-667E-72BE07C394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179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0" name="Tekstin paikkamerkki 28">
            <a:extLst>
              <a:ext uri="{FF2B5EF4-FFF2-40B4-BE49-F238E27FC236}">
                <a16:creationId xmlns:a16="http://schemas.microsoft.com/office/drawing/2014/main" id="{B8F94C54-FAFB-C266-0E79-A93633F4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026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2</a:t>
            </a:r>
          </a:p>
        </p:txBody>
      </p:sp>
      <p:sp>
        <p:nvSpPr>
          <p:cNvPr id="37" name="Tekstin paikkamerkki 28">
            <a:extLst>
              <a:ext uri="{FF2B5EF4-FFF2-40B4-BE49-F238E27FC236}">
                <a16:creationId xmlns:a16="http://schemas.microsoft.com/office/drawing/2014/main" id="{E4104F56-2A0C-D540-CEED-413C47936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52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04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E2AD182D-D5ED-426A-B61A-3D1F80D0A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6078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8" name="Tekstin paikkamerkki 28">
            <a:extLst>
              <a:ext uri="{FF2B5EF4-FFF2-40B4-BE49-F238E27FC236}">
                <a16:creationId xmlns:a16="http://schemas.microsoft.com/office/drawing/2014/main" id="{81B91EDC-03D4-8667-D33B-8ADCE3080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9041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05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B7393FCB-F9A7-D23E-DEC8-50AD98530C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6320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9" name="Tekstin paikkamerkki 28">
            <a:extLst>
              <a:ext uri="{FF2B5EF4-FFF2-40B4-BE49-F238E27FC236}">
                <a16:creationId xmlns:a16="http://schemas.microsoft.com/office/drawing/2014/main" id="{B02E358B-4DE7-6915-29F8-512B792E99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0554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06</a:t>
            </a:r>
          </a:p>
        </p:txBody>
      </p:sp>
      <p:sp>
        <p:nvSpPr>
          <p:cNvPr id="10" name="Tekstin paikkamerkki 28">
            <a:extLst>
              <a:ext uri="{FF2B5EF4-FFF2-40B4-BE49-F238E27FC236}">
                <a16:creationId xmlns:a16="http://schemas.microsoft.com/office/drawing/2014/main" id="{60F273A6-11A2-84FC-14D5-B80F064EF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45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33" name="Tekstin paikkamerkki 28">
            <a:extLst>
              <a:ext uri="{FF2B5EF4-FFF2-40B4-BE49-F238E27FC236}">
                <a16:creationId xmlns:a16="http://schemas.microsoft.com/office/drawing/2014/main" id="{852DAAAE-8576-8ADF-6A7E-7C33477BB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0024" y="1644844"/>
            <a:ext cx="2608262" cy="33238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Sprint 3</a:t>
            </a:r>
          </a:p>
        </p:txBody>
      </p:sp>
      <p:sp>
        <p:nvSpPr>
          <p:cNvPr id="40" name="Tekstin paikkamerkki 28">
            <a:extLst>
              <a:ext uri="{FF2B5EF4-FFF2-40B4-BE49-F238E27FC236}">
                <a16:creationId xmlns:a16="http://schemas.microsoft.com/office/drawing/2014/main" id="{5CE31472-E1C7-6818-A9D8-D01B045DA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762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07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5E6794FA-E703-000E-EA6F-FBD950B6DB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2659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1" name="Tekstin paikkamerkki 28">
            <a:extLst>
              <a:ext uri="{FF2B5EF4-FFF2-40B4-BE49-F238E27FC236}">
                <a16:creationId xmlns:a16="http://schemas.microsoft.com/office/drawing/2014/main" id="{9B20497A-D2D6-FCF0-84DD-C2D178E66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4275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08</a:t>
            </a:r>
          </a:p>
        </p:txBody>
      </p:sp>
      <p:sp>
        <p:nvSpPr>
          <p:cNvPr id="17" name="Tekstin paikkamerkki 28">
            <a:extLst>
              <a:ext uri="{FF2B5EF4-FFF2-40B4-BE49-F238E27FC236}">
                <a16:creationId xmlns:a16="http://schemas.microsoft.com/office/drawing/2014/main" id="{C7D03FB8-80BF-7B72-F170-ECE7BD46F5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52901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42" name="Tekstin paikkamerkki 28">
            <a:extLst>
              <a:ext uri="{FF2B5EF4-FFF2-40B4-BE49-F238E27FC236}">
                <a16:creationId xmlns:a16="http://schemas.microsoft.com/office/drawing/2014/main" id="{72DAA77F-F2C7-3628-39C3-FAC1ED517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5788" y="2184594"/>
            <a:ext cx="1024995" cy="18573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09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1BC96975-7508-AC8A-7E38-68153B0F1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7032" y="2629093"/>
            <a:ext cx="1145202" cy="3906461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Teksti tähän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1BF077D-DF60-0667-AF4A-AB048A827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2212851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AC4D2C1-48BC-3505-3A34-CD3EE914C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37200"/>
            <a:ext cx="9836785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0458683A-0793-8762-E6A4-9E3FD4A96C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041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2F0262F-9840-DFDE-8C7E-1E8A9F226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4203" y="206779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1" name="Tekstin paikkamerkki 29">
            <a:extLst>
              <a:ext uri="{FF2B5EF4-FFF2-40B4-BE49-F238E27FC236}">
                <a16:creationId xmlns:a16="http://schemas.microsoft.com/office/drawing/2014/main" id="{BE8B1C94-6361-7920-4E76-ED30878B4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41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792855E-7A77-8166-BCDC-1450B735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4203" y="294775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2" name="Tekstin paikkamerkki 29">
            <a:extLst>
              <a:ext uri="{FF2B5EF4-FFF2-40B4-BE49-F238E27FC236}">
                <a16:creationId xmlns:a16="http://schemas.microsoft.com/office/drawing/2014/main" id="{10C023CB-23E4-A2F6-A57A-596E26730E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041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59E7DB3-9CA4-0C5C-105A-022591F6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203" y="382771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3" name="Tekstin paikkamerkki 29">
            <a:extLst>
              <a:ext uri="{FF2B5EF4-FFF2-40B4-BE49-F238E27FC236}">
                <a16:creationId xmlns:a16="http://schemas.microsoft.com/office/drawing/2014/main" id="{0B4B3007-5E54-7944-A91E-337CFB1807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041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A04FF5E-FA74-50F6-61AF-15BF8C82A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4203" y="4743353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34" name="Tekstin paikkamerkki 29">
            <a:extLst>
              <a:ext uri="{FF2B5EF4-FFF2-40B4-BE49-F238E27FC236}">
                <a16:creationId xmlns:a16="http://schemas.microsoft.com/office/drawing/2014/main" id="{08828537-3A57-1203-8B28-D3737AB11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1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BF467041-9C8E-4747-8E36-0FF153417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203" y="5649955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4" name="Tekstin paikkamerkki 29">
            <a:extLst>
              <a:ext uri="{FF2B5EF4-FFF2-40B4-BE49-F238E27FC236}">
                <a16:creationId xmlns:a16="http://schemas.microsoft.com/office/drawing/2014/main" id="{4FA8AF37-03F4-2CF9-084E-751783F61F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15164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F8978A76-3A67-BD2C-DF28-57206CF34C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3162" y="206779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6" name="Tekstin paikkamerkki 29">
            <a:extLst>
              <a:ext uri="{FF2B5EF4-FFF2-40B4-BE49-F238E27FC236}">
                <a16:creationId xmlns:a16="http://schemas.microsoft.com/office/drawing/2014/main" id="{37C3B081-CA78-D280-F7DC-A7C3878378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818156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5A8BB9F4-27C5-099D-BE29-0D7D502014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3162" y="294775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18" name="Tekstin paikkamerkki 29">
            <a:extLst>
              <a:ext uri="{FF2B5EF4-FFF2-40B4-BE49-F238E27FC236}">
                <a16:creationId xmlns:a16="http://schemas.microsoft.com/office/drawing/2014/main" id="{7B42E861-A951-3060-F1A1-4B63F9080D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3716240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C2163875-3D09-8CD0-D5A5-028AD021A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3162" y="3827710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0" name="Tekstin paikkamerkki 29">
            <a:extLst>
              <a:ext uri="{FF2B5EF4-FFF2-40B4-BE49-F238E27FC236}">
                <a16:creationId xmlns:a16="http://schemas.microsoft.com/office/drawing/2014/main" id="{A9302CBA-822D-F224-244F-B2A71420FA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4613759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1" name="Tekstin paikkamerkki 6">
            <a:extLst>
              <a:ext uri="{FF2B5EF4-FFF2-40B4-BE49-F238E27FC236}">
                <a16:creationId xmlns:a16="http://schemas.microsoft.com/office/drawing/2014/main" id="{7B8B98C4-9C62-B066-47EC-29A4FD70C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43162" y="4743353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2" name="Tekstin paikkamerkki 29">
            <a:extLst>
              <a:ext uri="{FF2B5EF4-FFF2-40B4-BE49-F238E27FC236}">
                <a16:creationId xmlns:a16="http://schemas.microsoft.com/office/drawing/2014/main" id="{CC1ECD5B-4C1C-F6B0-5FAC-5B637F21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5497081"/>
            <a:ext cx="771478" cy="7714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#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FB4EBF2E-5AF4-03DE-5A5C-901A02636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43162" y="5649955"/>
            <a:ext cx="4079239" cy="49784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1DDE92-971A-6405-23E5-B022D6A5308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605A4C1-336C-4770-BAF1-ADCE69F7980B}" type="datetime1">
              <a:rPr lang="fi-FI" smtClean="0"/>
              <a:t>26.5.2025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3BBB3B0C-284F-D308-D036-74DFFE6053B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37C7BC2-4EB8-A73B-AEB7-445995A3FDF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4078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EAEFEAC-0F16-5155-935F-A052969B6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6" name="Kaavion paikkamerkki 5">
            <a:extLst>
              <a:ext uri="{FF2B5EF4-FFF2-40B4-BE49-F238E27FC236}">
                <a16:creationId xmlns:a16="http://schemas.microsoft.com/office/drawing/2014/main" id="{63013851-62A6-C725-A9FA-52FF4292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990600"/>
            <a:ext cx="5715000" cy="541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4E9B2D-AB09-611C-F653-2BCF296C30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CC774E-611C-4D7B-A201-9FA55E642EEE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D70334-6ADD-BAA5-DF7A-037234186E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8B8F75-A187-DE2D-3BD8-680543BF52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63233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496D8B7-5210-6FF3-D10D-E3F0FBC4B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337200"/>
            <a:ext cx="5213984" cy="97989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5FBF0A-20A6-4335-1251-1426B2E4AB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7376" y="1574801"/>
            <a:ext cx="5213984" cy="4825999"/>
          </a:xfrm>
        </p:spPr>
        <p:txBody>
          <a:bodyPr>
            <a:noAutofit/>
          </a:bodyPr>
          <a:lstStyle>
            <a:lvl1pPr marL="182563" indent="-182563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leipäteksti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BC524A-8933-4581-6157-35BFB72D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attFill prst="pct10">
            <a:fgClr>
              <a:schemeClr val="tx2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784FE4-B049-DC59-06A2-2E1D4904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184-04B6-4989-A970-81C8873BF6BA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BA4007-DC0B-7548-4E01-23647BC8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EFE04FD-1E13-1138-3772-6EE7C29F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9400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45.xml"/><Relationship Id="rId47" Type="http://schemas.openxmlformats.org/officeDocument/2006/relationships/slideLayout" Target="../slideLayouts/slideLayout150.xml"/><Relationship Id="rId50" Type="http://schemas.openxmlformats.org/officeDocument/2006/relationships/slideLayout" Target="../slideLayouts/slideLayout153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40" Type="http://schemas.openxmlformats.org/officeDocument/2006/relationships/slideLayout" Target="../slideLayouts/slideLayout143.xml"/><Relationship Id="rId45" Type="http://schemas.openxmlformats.org/officeDocument/2006/relationships/slideLayout" Target="../slideLayouts/slideLayout148.xml"/><Relationship Id="rId53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43" Type="http://schemas.openxmlformats.org/officeDocument/2006/relationships/slideLayout" Target="../slideLayouts/slideLayout146.xml"/><Relationship Id="rId48" Type="http://schemas.openxmlformats.org/officeDocument/2006/relationships/slideLayout" Target="../slideLayouts/slideLayout151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11.xml"/><Relationship Id="rId51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4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44.xml"/><Relationship Id="rId54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49" Type="http://schemas.openxmlformats.org/officeDocument/2006/relationships/slideLayout" Target="../slideLayouts/slideLayout152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34.xml"/><Relationship Id="rId44" Type="http://schemas.openxmlformats.org/officeDocument/2006/relationships/slideLayout" Target="../slideLayouts/slideLayout147.xml"/><Relationship Id="rId52" Type="http://schemas.openxmlformats.org/officeDocument/2006/relationships/slideLayout" Target="../slideLayouts/slideLayout15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9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91.xml"/><Relationship Id="rId42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204.xml"/><Relationship Id="rId50" Type="http://schemas.openxmlformats.org/officeDocument/2006/relationships/slideLayout" Target="../slideLayouts/slideLayout207.xml"/><Relationship Id="rId55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9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189.xml"/><Relationship Id="rId37" Type="http://schemas.openxmlformats.org/officeDocument/2006/relationships/slideLayout" Target="../slideLayouts/slideLayout194.xml"/><Relationship Id="rId40" Type="http://schemas.openxmlformats.org/officeDocument/2006/relationships/slideLayout" Target="../slideLayouts/slideLayout197.xml"/><Relationship Id="rId45" Type="http://schemas.openxmlformats.org/officeDocument/2006/relationships/slideLayout" Target="../slideLayouts/slideLayout202.xml"/><Relationship Id="rId53" Type="http://schemas.openxmlformats.org/officeDocument/2006/relationships/slideLayout" Target="../slideLayouts/slideLayout210.xml"/><Relationship Id="rId58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62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Relationship Id="rId35" Type="http://schemas.openxmlformats.org/officeDocument/2006/relationships/slideLayout" Target="../slideLayouts/slideLayout192.xml"/><Relationship Id="rId43" Type="http://schemas.openxmlformats.org/officeDocument/2006/relationships/slideLayout" Target="../slideLayouts/slideLayout200.xml"/><Relationship Id="rId48" Type="http://schemas.openxmlformats.org/officeDocument/2006/relationships/slideLayout" Target="../slideLayouts/slideLayout205.xml"/><Relationship Id="rId56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65.xml"/><Relationship Id="rId51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slideLayout" Target="../slideLayouts/slideLayout190.xml"/><Relationship Id="rId38" Type="http://schemas.openxmlformats.org/officeDocument/2006/relationships/slideLayout" Target="../slideLayouts/slideLayout195.xml"/><Relationship Id="rId46" Type="http://schemas.openxmlformats.org/officeDocument/2006/relationships/slideLayout" Target="../slideLayouts/slideLayout203.xml"/><Relationship Id="rId59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98.xml"/><Relationship Id="rId54" Type="http://schemas.openxmlformats.org/officeDocument/2006/relationships/slideLayout" Target="../slideLayouts/slideLayout211.xml"/><Relationship Id="rId62" Type="http://schemas.openxmlformats.org/officeDocument/2006/relationships/image" Target="../media/image35.sv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36" Type="http://schemas.openxmlformats.org/officeDocument/2006/relationships/slideLayout" Target="../slideLayouts/slideLayout193.xml"/><Relationship Id="rId49" Type="http://schemas.openxmlformats.org/officeDocument/2006/relationships/slideLayout" Target="../slideLayouts/slideLayout206.xml"/><Relationship Id="rId57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88.xml"/><Relationship Id="rId44" Type="http://schemas.openxmlformats.org/officeDocument/2006/relationships/slideLayout" Target="../slideLayouts/slideLayout201.xml"/><Relationship Id="rId52" Type="http://schemas.openxmlformats.org/officeDocument/2006/relationships/slideLayout" Target="../slideLayouts/slideLayout209.xml"/><Relationship Id="rId60" Type="http://schemas.openxmlformats.org/officeDocument/2006/relationships/theme" Target="../theme/theme5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97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87500"/>
            <a:ext cx="10515600" cy="473691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20800"/>
            <a:ext cx="1952625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580195-19A5-471D-BEBB-E14C2F8D108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999" y="6520800"/>
            <a:ext cx="7782933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7555"/>
            <a:ext cx="533400" cy="23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5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33" r:id="rId2"/>
    <p:sldLayoutId id="2147483722" r:id="rId3"/>
    <p:sldLayoutId id="2147483723" r:id="rId4"/>
    <p:sldLayoutId id="2147483838" r:id="rId5"/>
    <p:sldLayoutId id="2147483844" r:id="rId6"/>
    <p:sldLayoutId id="2147483649" r:id="rId7"/>
    <p:sldLayoutId id="2147484090" r:id="rId8"/>
    <p:sldLayoutId id="2147484091" r:id="rId9"/>
    <p:sldLayoutId id="2147484095" r:id="rId10"/>
    <p:sldLayoutId id="2147484094" r:id="rId11"/>
    <p:sldLayoutId id="2147483742" r:id="rId12"/>
    <p:sldLayoutId id="2147483741" r:id="rId13"/>
    <p:sldLayoutId id="2147483650" r:id="rId14"/>
    <p:sldLayoutId id="2147483943" r:id="rId15"/>
    <p:sldLayoutId id="2147483660" r:id="rId16"/>
    <p:sldLayoutId id="2147483652" r:id="rId17"/>
    <p:sldLayoutId id="2147483866" r:id="rId18"/>
    <p:sldLayoutId id="2147483867" r:id="rId19"/>
    <p:sldLayoutId id="2147483868" r:id="rId20"/>
    <p:sldLayoutId id="2147484098" r:id="rId21"/>
    <p:sldLayoutId id="2147484099" r:id="rId22"/>
    <p:sldLayoutId id="2147484100" r:id="rId23"/>
    <p:sldLayoutId id="2147483729" r:id="rId24"/>
    <p:sldLayoutId id="2147483661" r:id="rId25"/>
    <p:sldLayoutId id="2147483662" r:id="rId26"/>
    <p:sldLayoutId id="2147483944" r:id="rId27"/>
    <p:sldLayoutId id="2147483654" r:id="rId28"/>
    <p:sldLayoutId id="2147483746" r:id="rId29"/>
    <p:sldLayoutId id="2147483655" r:id="rId30"/>
    <p:sldLayoutId id="2147483942" r:id="rId31"/>
    <p:sldLayoutId id="2147483745" r:id="rId32"/>
    <p:sldLayoutId id="2147483840" r:id="rId33"/>
    <p:sldLayoutId id="2147484101" r:id="rId34"/>
    <p:sldLayoutId id="2147484102" r:id="rId35"/>
    <p:sldLayoutId id="2147484103" r:id="rId36"/>
    <p:sldLayoutId id="2147483659" r:id="rId37"/>
    <p:sldLayoutId id="2147483666" r:id="rId38"/>
    <p:sldLayoutId id="2147483657" r:id="rId39"/>
    <p:sldLayoutId id="2147483664" r:id="rId40"/>
    <p:sldLayoutId id="2147483863" r:id="rId41"/>
    <p:sldLayoutId id="2147483658" r:id="rId42"/>
    <p:sldLayoutId id="2147483835" r:id="rId43"/>
    <p:sldLayoutId id="2147483834" r:id="rId44"/>
    <p:sldLayoutId id="2147483836" r:id="rId45"/>
    <p:sldLayoutId id="2147483837" r:id="rId46"/>
    <p:sldLayoutId id="2147483841" r:id="rId47"/>
    <p:sldLayoutId id="2147483843" r:id="rId48"/>
    <p:sldLayoutId id="2147483842" r:id="rId49"/>
    <p:sldLayoutId id="2147483845" r:id="rId50"/>
    <p:sldLayoutId id="2147483846" r:id="rId5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tabLst>
          <a:tab pos="80327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981" userDrawn="1">
          <p15:clr>
            <a:srgbClr val="F26B43"/>
          </p15:clr>
        </p15:guide>
        <p15:guide id="4" pos="5434" userDrawn="1">
          <p15:clr>
            <a:srgbClr val="F26B43"/>
          </p15:clr>
        </p15:guide>
        <p15:guide id="5" orient="horz" pos="2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14033"/>
            <a:ext cx="1952625" cy="242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6277D07-B2BE-44B2-A55E-AFAA850E94C8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999" y="6514033"/>
            <a:ext cx="7782933" cy="242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0800"/>
            <a:ext cx="533400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1459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96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20" r:id="rId2"/>
    <p:sldLayoutId id="2147484092" r:id="rId3"/>
    <p:sldLayoutId id="2147484096" r:id="rId4"/>
    <p:sldLayoutId id="2147484021" r:id="rId5"/>
    <p:sldLayoutId id="2147484022" r:id="rId6"/>
    <p:sldLayoutId id="2147484023" r:id="rId7"/>
    <p:sldLayoutId id="2147484079" r:id="rId8"/>
    <p:sldLayoutId id="2147484025" r:id="rId9"/>
    <p:sldLayoutId id="2147484029" r:id="rId10"/>
    <p:sldLayoutId id="2147484030" r:id="rId11"/>
    <p:sldLayoutId id="2147484081" r:id="rId12"/>
    <p:sldLayoutId id="214748408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85" r:id="rId25"/>
    <p:sldLayoutId id="2147484089" r:id="rId26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6525" indent="-13652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tabLst>
          <a:tab pos="803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5716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1428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981" userDrawn="1">
          <p15:clr>
            <a:srgbClr val="F26B43"/>
          </p15:clr>
        </p15:guide>
        <p15:guide id="4" pos="5434" userDrawn="1">
          <p15:clr>
            <a:srgbClr val="F26B43"/>
          </p15:clr>
        </p15:guide>
        <p15:guide id="5" orient="horz" pos="26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22715"/>
            <a:ext cx="1952625" cy="240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3D1E25-F9D1-478B-AD2C-369170CF6CF8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376" y="6519932"/>
            <a:ext cx="7792556" cy="243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0800"/>
            <a:ext cx="533400" cy="243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1459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96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6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93" r:id="rId3"/>
    <p:sldLayoutId id="2147484097" r:id="rId4"/>
    <p:sldLayoutId id="2147484057" r:id="rId5"/>
    <p:sldLayoutId id="2147484058" r:id="rId6"/>
    <p:sldLayoutId id="2147484059" r:id="rId7"/>
    <p:sldLayoutId id="2147484080" r:id="rId8"/>
    <p:sldLayoutId id="2147484060" r:id="rId9"/>
    <p:sldLayoutId id="2147484061" r:id="rId10"/>
    <p:sldLayoutId id="2147484062" r:id="rId11"/>
    <p:sldLayoutId id="2147484083" r:id="rId12"/>
    <p:sldLayoutId id="214748408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87" r:id="rId25"/>
    <p:sldLayoutId id="2147484088" r:id="rId26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Tx/>
        <a:buFont typeface="Courier New" panose="02070309020205020404" pitchFamily="49" charset="0"/>
        <a:buChar char="o"/>
        <a:tabLst>
          <a:tab pos="803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indent="-2857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Tx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981" userDrawn="1">
          <p15:clr>
            <a:srgbClr val="F26B43"/>
          </p15:clr>
        </p15:guide>
        <p15:guide id="4" pos="5434" userDrawn="1">
          <p15:clr>
            <a:srgbClr val="F26B43"/>
          </p15:clr>
        </p15:guide>
        <p15:guide id="5" orient="horz" pos="26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97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87500"/>
            <a:ext cx="10515600" cy="473691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20800"/>
            <a:ext cx="1952625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580195-19A5-471D-BEBB-E14C2F8D108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999" y="6520800"/>
            <a:ext cx="7782933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7555"/>
            <a:ext cx="533400" cy="23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2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  <p:sldLayoutId id="2147484123" r:id="rId19"/>
    <p:sldLayoutId id="2147484124" r:id="rId20"/>
    <p:sldLayoutId id="2147484125" r:id="rId21"/>
    <p:sldLayoutId id="2147484126" r:id="rId22"/>
    <p:sldLayoutId id="2147484127" r:id="rId23"/>
    <p:sldLayoutId id="2147484128" r:id="rId24"/>
    <p:sldLayoutId id="2147484129" r:id="rId25"/>
    <p:sldLayoutId id="2147484130" r:id="rId26"/>
    <p:sldLayoutId id="2147484131" r:id="rId27"/>
    <p:sldLayoutId id="2147484132" r:id="rId28"/>
    <p:sldLayoutId id="2147484133" r:id="rId29"/>
    <p:sldLayoutId id="2147484134" r:id="rId30"/>
    <p:sldLayoutId id="2147484135" r:id="rId31"/>
    <p:sldLayoutId id="2147484136" r:id="rId32"/>
    <p:sldLayoutId id="2147484137" r:id="rId33"/>
    <p:sldLayoutId id="2147484138" r:id="rId34"/>
    <p:sldLayoutId id="2147484139" r:id="rId35"/>
    <p:sldLayoutId id="2147484140" r:id="rId36"/>
    <p:sldLayoutId id="2147484141" r:id="rId37"/>
    <p:sldLayoutId id="2147484142" r:id="rId38"/>
    <p:sldLayoutId id="2147484143" r:id="rId39"/>
    <p:sldLayoutId id="2147484144" r:id="rId40"/>
    <p:sldLayoutId id="2147484145" r:id="rId41"/>
    <p:sldLayoutId id="2147484146" r:id="rId42"/>
    <p:sldLayoutId id="2147484147" r:id="rId43"/>
    <p:sldLayoutId id="2147484148" r:id="rId44"/>
    <p:sldLayoutId id="2147484149" r:id="rId45"/>
    <p:sldLayoutId id="2147484150" r:id="rId46"/>
    <p:sldLayoutId id="2147484151" r:id="rId47"/>
    <p:sldLayoutId id="2147484152" r:id="rId48"/>
    <p:sldLayoutId id="2147484153" r:id="rId49"/>
    <p:sldLayoutId id="2147484154" r:id="rId50"/>
    <p:sldLayoutId id="2147484155" r:id="rId51"/>
    <p:sldLayoutId id="2147484156" r:id="rId52"/>
    <p:sldLayoutId id="2147484157" r:id="rId53"/>
    <p:sldLayoutId id="2147484158" r:id="rId54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tabLst>
          <a:tab pos="80327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981">
          <p15:clr>
            <a:srgbClr val="F26B43"/>
          </p15:clr>
        </p15:guide>
        <p15:guide id="4" pos="5434">
          <p15:clr>
            <a:srgbClr val="F26B43"/>
          </p15:clr>
        </p15:guide>
        <p15:guide id="5" orient="horz" pos="26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1359FD-58D9-4A75-CBF6-2691656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37200"/>
            <a:ext cx="9836785" cy="97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EB420-CADA-AD4E-2B51-A6B121FD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87500"/>
            <a:ext cx="10515600" cy="473691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462D5-B8B3-83BC-8A80-5C3D5D57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520800"/>
            <a:ext cx="1952625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580195-19A5-471D-BEBB-E14C2F8D108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272B56-72C4-497C-EFD7-686BBACBD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999" y="6520800"/>
            <a:ext cx="7782933" cy="24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26332-4006-5F06-0667-B04E2A7F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27555"/>
            <a:ext cx="533400" cy="23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486CBF-551E-4C05-8489-7C56F8EB60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0C4673-A91C-6452-873F-584987BD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0632505" y="337200"/>
            <a:ext cx="1152128" cy="35494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606D620-C4E3-2A74-AA74-37DD461E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16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  <p:sldLayoutId id="2147484197" r:id="rId38"/>
    <p:sldLayoutId id="2147484198" r:id="rId39"/>
    <p:sldLayoutId id="2147484199" r:id="rId40"/>
    <p:sldLayoutId id="2147484200" r:id="rId41"/>
    <p:sldLayoutId id="2147484201" r:id="rId42"/>
    <p:sldLayoutId id="2147484202" r:id="rId43"/>
    <p:sldLayoutId id="2147484203" r:id="rId44"/>
    <p:sldLayoutId id="2147484204" r:id="rId45"/>
    <p:sldLayoutId id="2147484205" r:id="rId46"/>
    <p:sldLayoutId id="2147484206" r:id="rId47"/>
    <p:sldLayoutId id="2147484207" r:id="rId48"/>
    <p:sldLayoutId id="2147484208" r:id="rId49"/>
    <p:sldLayoutId id="2147484209" r:id="rId50"/>
    <p:sldLayoutId id="2147484210" r:id="rId51"/>
    <p:sldLayoutId id="2147484211" r:id="rId52"/>
    <p:sldLayoutId id="2147484212" r:id="rId53"/>
    <p:sldLayoutId id="2147484213" r:id="rId54"/>
    <p:sldLayoutId id="2147484214" r:id="rId55"/>
    <p:sldLayoutId id="2147484215" r:id="rId56"/>
    <p:sldLayoutId id="2147484216" r:id="rId57"/>
    <p:sldLayoutId id="2147484217" r:id="rId58"/>
    <p:sldLayoutId id="2147484218" r:id="rId59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tabLst>
          <a:tab pos="80327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2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981">
          <p15:clr>
            <a:srgbClr val="F26B43"/>
          </p15:clr>
        </p15:guide>
        <p15:guide id="4" pos="5434">
          <p15:clr>
            <a:srgbClr val="F26B43"/>
          </p15:clr>
        </p15:guide>
        <p15:guide id="5" orient="horz" pos="2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.fi/henkiloasiakkaat/verokortti-ja-veroilmoitus/ulkomailta_suomeen/toihin_suomeen/tilap%C3%A4ist%C3%A4-suojelua-saavat---ukrainasta-saapune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Relationship Id="rId4" Type="http://schemas.openxmlformats.org/officeDocument/2006/relationships/hyperlink" Target="https://www.vero.fi/henkiloasiakkaat/verokortti-ja-veroilmoitus/ulkomailta_suomeen/toihin_suomeen/suomeen-t%C3%B6ihin-tulevalle-suomalainen-henkil%C3%B6tunn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.fi/fi-FI/Syventavat_veroohjeet/Lomakkeet/Henkiloasiakkaiden_lomakkeet/Suomessa_tilapaisesti_oleskelevan_ulkoma(20301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.fi/tietoa-verohallinnosta/yhteystiedot-ja-asiointi/lomakkeet/kuvaus/hakemus_progressiiviseen_verotukseen__u/" TargetMode="External"/><Relationship Id="rId2" Type="http://schemas.openxmlformats.org/officeDocument/2006/relationships/hyperlink" Target="https://www.vero.fi/tietoa-verohallinnosta/yhteystiedot-ja-asiointi/lomakkeet/kuvaus/hakemus_rajoitetusti_verovelvollisen_la/" TargetMode="External"/><Relationship Id="rId1" Type="http://schemas.openxmlformats.org/officeDocument/2006/relationships/slideLayout" Target="../slideLayouts/slideLayout157.xml"/><Relationship Id="rId6" Type="http://schemas.openxmlformats.org/officeDocument/2006/relationships/hyperlink" Target="https://www.vero.fi/tietoa-verohallinnosta/yhteystiedot-ja-asiointi/lomakkeet/kuvaus/hakemus_verokortista_tai_ennakkoverosta/" TargetMode="External"/><Relationship Id="rId5" Type="http://schemas.openxmlformats.org/officeDocument/2006/relationships/hyperlink" Target="https://www.vero.fi/contentassets/20e73324cdb84e27acd0f8061faae516/valtakirja-thain-kielell%C3%A4.pdf" TargetMode="External"/><Relationship Id="rId4" Type="http://schemas.openxmlformats.org/officeDocument/2006/relationships/hyperlink" Target="https://www.vero.fi/tietoa-verohallinnosta/yhteystiedot-ja-asiointi/lomakkeet/kuvaus/valtakirja_veroasioiden_hoitamista_var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o.fi/tietoa-verohallinnosta/yhteystiedot-ja-asiointi/lomakkeet/kuvaus/valtakirja_veroasioiden_hoitamista_vart/" TargetMode="External"/><Relationship Id="rId3" Type="http://schemas.openxmlformats.org/officeDocument/2006/relationships/hyperlink" Target="https://www.vero.fi/henkiloasiakkaat/verokortti-ja-veroilmoitus/ulkomailta_suomeen/toihin_suomeen/ammattiryhmien-ohjeet/kausity%C3%B6ntekij%C3%A4/" TargetMode="External"/><Relationship Id="rId7" Type="http://schemas.openxmlformats.org/officeDocument/2006/relationships/hyperlink" Target="https://www.vero.fi/tietoa-verohallinnosta/yhteystiedot-ja-asiointi/lomakkeet/kuvaus/hakemus_verokortista_tai_ennakkoverosta/" TargetMode="External"/><Relationship Id="rId2" Type="http://schemas.openxmlformats.org/officeDocument/2006/relationships/hyperlink" Target="https://www.vero.fi/henkiloasiakkaat/verokortti-ja-veroilmoitus/ulkomailta_suomeen/" TargetMode="External"/><Relationship Id="rId1" Type="http://schemas.openxmlformats.org/officeDocument/2006/relationships/slideLayout" Target="../slideLayouts/slideLayout157.xml"/><Relationship Id="rId6" Type="http://schemas.openxmlformats.org/officeDocument/2006/relationships/hyperlink" Target="https://www.vero.fi/tietoa-verohallinnosta/yhteystiedot-ja-asiointi/lomakkeet/kuvaus/hakemus_progressiiviseen_verotukseen__u/" TargetMode="External"/><Relationship Id="rId5" Type="http://schemas.openxmlformats.org/officeDocument/2006/relationships/hyperlink" Target="https://www.vero.fi/tietoa-verohallinnosta/yhteystiedot-ja-asiointi/lomakkeet/kuvaus/hakemus_rajoitetusti_verovelvollisen_la/" TargetMode="External"/><Relationship Id="rId4" Type="http://schemas.openxmlformats.org/officeDocument/2006/relationships/hyperlink" Target="https://www.vero.fi/tietoa-verohallinnosta/yhteystiedot-ja-asiointi/lomakkeet/kuvaus/suomessa_tilapaisesti_oleskelevan_ulkom/" TargetMode="External"/><Relationship Id="rId9" Type="http://schemas.openxmlformats.org/officeDocument/2006/relationships/hyperlink" Target="mailto:organisaatiopalvelut@dvv.f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.fi/sahkoiset-asiointipalvelut/omavero/" TargetMode="External"/><Relationship Id="rId2" Type="http://schemas.openxmlformats.org/officeDocument/2006/relationships/hyperlink" Target="https://www.vero.fi/yritykset-ja-yhteisot/" TargetMode="External"/><Relationship Id="rId1" Type="http://schemas.openxmlformats.org/officeDocument/2006/relationships/slideLayout" Target="../slideLayouts/slideLayout157.xml"/><Relationship Id="rId6" Type="http://schemas.openxmlformats.org/officeDocument/2006/relationships/hyperlink" Target="https://www.vero.fi/tietoa-verohallinnosta/uutishuone/tapahtumat/verkkoseminaari/" TargetMode="External"/><Relationship Id="rId5" Type="http://schemas.openxmlformats.org/officeDocument/2006/relationships/hyperlink" Target="https://www.vero.fi/tietoa-verohallinnosta/uutishuone/tapahtumat/" TargetMode="External"/><Relationship Id="rId4" Type="http://schemas.openxmlformats.org/officeDocument/2006/relationships/hyperlink" Target="https://www.vero.fi/tietoa-verohallinnosta/uutishuone/uutiset/verohallinnon_uutiskirje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o.fi/sv/privatpersoner/skattekort-och-skattedeklaration/fran_utlandet_till_finland/arbeta_i_finland/arbeta-p%C3%A5-en-byggarbetsplats-eller-ett-varv/yrkande-om-progressiv-beskattning-av-forvarvsinkomster-for-begransat-skattskyldiga-sasongsarbetare/" TargetMode="External"/><Relationship Id="rId2" Type="http://schemas.openxmlformats.org/officeDocument/2006/relationships/hyperlink" Target="https://www.vero.fi/henkiloasiakkaat/verokortti-ja-veroilmoitus/ulkomailta_suomeen/toihin_suomeen/rakennusty%C3%B6maalle/rajoitetusti-verovelvollisen-kausityontekijan-vaatimus-ansiotulojen-progressiivisesta-verottamisesta/" TargetMode="External"/><Relationship Id="rId1" Type="http://schemas.openxmlformats.org/officeDocument/2006/relationships/slideLayout" Target="../slideLayouts/slideLayout211.xml"/><Relationship Id="rId4" Type="http://schemas.openxmlformats.org/officeDocument/2006/relationships/hyperlink" Target="https://www.vero.fi/en/individuals/tax-cards-and-tax-returns/arriving_in_finland/work_in_finland/coming-to-a-construction-site-or-a-shipyard/claim-for-progressive-taxation-of-earned-income-fillable-web-form-for-nonresident-seasonal-worker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fi-FI" sz="5400">
                <a:latin typeface="+mn-lt"/>
                <a:ea typeface="+mn-ea"/>
                <a:cs typeface="+mn-cs"/>
              </a:rPr>
              <a:t>Kesän kausityöntekijät - vinkkejä sujuvaan asioitiin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26.5.2025</a:t>
            </a:r>
          </a:p>
          <a:p>
            <a:r>
              <a:rPr lang="fi-FI"/>
              <a:t>Verohallinto Terhi Luukkonen ja Erik Oja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B51B9E-824E-4FC3-9A9F-7C07CBF9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Työnteko-oikeus Suomessa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4872C9-0B07-4177-B957-998FC009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200" dirty="0">
                <a:ea typeface="+mn-lt"/>
                <a:cs typeface="+mn-lt"/>
              </a:rPr>
              <a:t>Jos työntekijä on EU- ja ETA-alueen ulkopuolisen maan kansalainen tai hänellä ei ole kansalaisuutta, Verohallinto tarkistaa, että hänellä on työntekoon oikeuttava oleskelulupa. Työnteko-oikeus on merkitty oleskelulupapäätökseen ja oleskelulupakorttiin.</a:t>
            </a:r>
            <a:r>
              <a:rPr lang="fi-FI" sz="2400" b="0" i="0" dirty="0">
                <a:solidFill>
                  <a:srgbClr val="FFFFFF"/>
                </a:solidFill>
                <a:effectLst/>
              </a:rPr>
              <a:t> kansalaisuutta, Verohallinto tarkistaa, että sinulla </a:t>
            </a:r>
            <a:endParaRPr lang="fi-FI" sz="22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200" dirty="0">
                <a:ea typeface="+mn-lt"/>
                <a:cs typeface="+mn-lt"/>
              </a:rPr>
              <a:t>Jos henkilöllä on jo henkilötunnus, työnteko-oikeutta ei tutkita.</a:t>
            </a:r>
          </a:p>
          <a:p>
            <a:pPr marL="0" indent="0">
              <a:buNone/>
            </a:pPr>
            <a:endParaRPr lang="fi-FI" sz="2200" dirty="0">
              <a:ea typeface="+mn-lt"/>
              <a:cs typeface="+mn-lt"/>
            </a:endParaRPr>
          </a:p>
          <a:p>
            <a:r>
              <a:rPr lang="fi-FI" sz="2200" dirty="0">
                <a:ea typeface="+mn-lt"/>
                <a:cs typeface="+mn-lt"/>
              </a:rPr>
              <a:t>Pääsääntöisesti muilla kuin EU/ETA-valtion/Sveitsin kansalaisilla on oltava Maahanmuuttoviraston myöntämä oleskelulupakortti, johon on merkitty työnteko-oikeus. Vain poikkeustapauksessa heillä on oikeus työskennellä Suomessa ilman työntekoon oikeuttavaa oleskelulupaa.</a:t>
            </a:r>
            <a:br>
              <a:rPr lang="fi-FI" sz="2400" dirty="0">
                <a:ea typeface="+mn-lt"/>
                <a:cs typeface="+mn-lt"/>
              </a:rPr>
            </a:br>
            <a:endParaRPr lang="fi-FI" sz="2400" dirty="0">
              <a:ea typeface="+mn-lt"/>
              <a:cs typeface="+mn-lt"/>
            </a:endParaRPr>
          </a:p>
          <a:p>
            <a:r>
              <a:rPr lang="fi-FI" sz="2200" dirty="0">
                <a:hlinkClick r:id="rId3"/>
              </a:rPr>
              <a:t>Tilapäistä suojelua saavat - Ukrainasta saapuneet - vero.fi</a:t>
            </a:r>
            <a:endParaRPr lang="fi-FI" sz="2200" dirty="0"/>
          </a:p>
          <a:p>
            <a:r>
              <a:rPr lang="fi-FI" sz="2200" dirty="0">
                <a:hlinkClick r:id="rId4"/>
              </a:rPr>
              <a:t>Ulkomaalainen työntekijä saa henkilötunnuksen verotoimistosta - vero.fi</a:t>
            </a:r>
            <a:endParaRPr lang="fi-FI" sz="2200" dirty="0">
              <a:ea typeface="+mn-lt"/>
              <a:cs typeface="+mn-lt"/>
              <a:hlinkClick r:id="rId4"/>
            </a:endParaRPr>
          </a:p>
          <a:p>
            <a:endParaRPr lang="fi-FI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6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Rekisteröinnissä tarvittavat asiakirjat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863" y="1557337"/>
            <a:ext cx="11090275" cy="5169139"/>
          </a:xfrm>
        </p:spPr>
        <p:txBody>
          <a:bodyPr>
            <a:normAutofit/>
          </a:bodyPr>
          <a:lstStyle/>
          <a:p>
            <a:r>
              <a:rPr lang="fi-FI"/>
              <a:t>Henkilötunnuksen antamista varten asiakkaalla tulee olla seuraavat dokumentit:</a:t>
            </a:r>
            <a:endParaRPr lang="fi-FI"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b="1"/>
              <a:t>lomake </a:t>
            </a:r>
            <a:r>
              <a:rPr lang="fi-FI" b="1">
                <a:hlinkClick r:id="rId3"/>
              </a:rPr>
              <a:t>6150</a:t>
            </a:r>
            <a:r>
              <a:rPr lang="fi-FI" b="1"/>
              <a:t> </a:t>
            </a:r>
            <a:r>
              <a:rPr lang="fi-FI"/>
              <a:t>Suomessa tilapäisesti oleskelevan ulkomaalaisen rekisteröinti-ilmoitus, allekirjoitetaan vasta tunnistamisen yhteydessä.</a:t>
            </a:r>
            <a:endParaRPr lang="fi-FI"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b="1"/>
              <a:t>matkustusasiakirja</a:t>
            </a:r>
            <a:r>
              <a:rPr lang="fi-FI"/>
              <a:t> (EU/ETA-maan kansalaisen </a:t>
            </a:r>
            <a:r>
              <a:rPr lang="fi-FI" b="1"/>
              <a:t>henkilökortti tai passi)</a:t>
            </a:r>
            <a:r>
              <a:rPr lang="fi-FI"/>
              <a:t> ja viisumi/oleskelupa</a:t>
            </a:r>
            <a:endParaRPr lang="fi-FI"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b="1"/>
              <a:t>työsopimus tai työmääräys</a:t>
            </a:r>
            <a:r>
              <a:rPr lang="fi-FI"/>
              <a:t>, ammatinharjoittajan toimeksiantosopimus tai muu dokumentti, josta voidaan todeta verotuksellinen syy rekisteröinnille.</a:t>
            </a:r>
            <a:endParaRPr lang="fi-FI">
              <a:cs typeface="Arial"/>
            </a:endParaRPr>
          </a:p>
          <a:p>
            <a:pPr lvl="2"/>
            <a:r>
              <a:rPr lang="fi-FI" sz="2000"/>
              <a:t>Lisäksi työnantajan antama kirjallinen selvitys Suomessa tehtävästä työstä, jos työsopimus vajavainen tiedoiltaan tai ulkomaankielinen (ei ymmärrettävissä).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>
                <a:ea typeface="+mn-lt"/>
                <a:cs typeface="+mn-lt"/>
              </a:rPr>
              <a:t>Muun kuin EU/ETA-maan tai Sveitsin kansalaiselta: </a:t>
            </a:r>
            <a:r>
              <a:rPr lang="fi-FI" b="1">
                <a:cs typeface="Arial"/>
              </a:rPr>
              <a:t>oleskelulupakortti johon merkitty työskentelyoikeus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8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Verokortti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863" y="1384810"/>
            <a:ext cx="11090275" cy="4608512"/>
          </a:xfrm>
        </p:spPr>
        <p:txBody>
          <a:bodyPr>
            <a:normAutofit fontScale="92500" lnSpcReduction="10000"/>
          </a:bodyPr>
          <a:lstStyle/>
          <a:p>
            <a:r>
              <a:rPr lang="fi-FI" sz="2200"/>
              <a:t>Verokortti tulee hakea töiden alkaessa, ennen palkan maksua.</a:t>
            </a:r>
            <a:endParaRPr lang="fi-FI" sz="2200">
              <a:cs typeface="Arial"/>
            </a:endParaRPr>
          </a:p>
          <a:p>
            <a:r>
              <a:rPr lang="fi-FI" sz="2200"/>
              <a:t>Lomakkeet: (saatavilla useilla eri kielillä)</a:t>
            </a:r>
            <a:endParaRPr lang="fi-FI" sz="2200">
              <a:cs typeface="Arial"/>
            </a:endParaRPr>
          </a:p>
          <a:p>
            <a:pPr lvl="1"/>
            <a:r>
              <a:rPr lang="fi-FI" sz="2200"/>
              <a:t>Rajoitetusti verovelvollisen lähdeverokortti-, verokortti-, ennakkovero- tai veronumerohakemus (</a:t>
            </a:r>
            <a:r>
              <a:rPr lang="fi-FI" sz="2200">
                <a:hlinkClick r:id="rId2"/>
              </a:rPr>
              <a:t>5057</a:t>
            </a:r>
            <a:r>
              <a:rPr lang="fi-FI" sz="2200"/>
              <a:t>)</a:t>
            </a:r>
            <a:endParaRPr lang="fi-FI" sz="2200">
              <a:cs typeface="Arial"/>
            </a:endParaRPr>
          </a:p>
          <a:p>
            <a:pPr lvl="2"/>
            <a:r>
              <a:rPr lang="fi-FI" sz="2200"/>
              <a:t>kausityöntekijöiden osalta riittää lomake </a:t>
            </a:r>
            <a:r>
              <a:rPr lang="fi-FI" sz="2200" b="1">
                <a:hlinkClick r:id="rId3"/>
              </a:rPr>
              <a:t>6148</a:t>
            </a:r>
            <a:endParaRPr lang="fi-FI" sz="2200" b="1">
              <a:cs typeface="Arial"/>
            </a:endParaRPr>
          </a:p>
          <a:p>
            <a:pPr lvl="1"/>
            <a:r>
              <a:rPr lang="fi-FI" sz="2200"/>
              <a:t>Hakemus ansiotulojen progressiivisesta verottamisesta (</a:t>
            </a:r>
            <a:r>
              <a:rPr lang="fi-FI" sz="2200">
                <a:hlinkClick r:id="rId3"/>
              </a:rPr>
              <a:t>6148</a:t>
            </a:r>
            <a:r>
              <a:rPr lang="fi-FI" sz="2200"/>
              <a:t>)</a:t>
            </a:r>
            <a:endParaRPr lang="fi-FI" sz="2200">
              <a:cs typeface="Arial"/>
            </a:endParaRPr>
          </a:p>
          <a:p>
            <a:pPr lvl="1"/>
            <a:r>
              <a:rPr lang="fi-FI" sz="2200"/>
              <a:t>Valtakirja veroasioiden hoitamista varten (</a:t>
            </a:r>
            <a:r>
              <a:rPr lang="fi-FI" sz="2200" b="1">
                <a:hlinkClick r:id="rId4"/>
              </a:rPr>
              <a:t>3818</a:t>
            </a:r>
            <a:r>
              <a:rPr lang="fi-FI" sz="2200"/>
              <a:t>) </a:t>
            </a:r>
            <a:r>
              <a:rPr lang="fi-FI" sz="2200">
                <a:hlinkClick r:id="rId5"/>
              </a:rPr>
              <a:t>Thai- versio</a:t>
            </a:r>
            <a:endParaRPr lang="fi-FI" sz="2200">
              <a:cs typeface="Arial"/>
            </a:endParaRPr>
          </a:p>
          <a:p>
            <a:pPr lvl="2"/>
            <a:r>
              <a:rPr lang="fi-FI" sz="2200"/>
              <a:t>Valtuutus toistaiseksi tai kertaluontoinen</a:t>
            </a:r>
            <a:endParaRPr lang="fi-FI" sz="2200">
              <a:cs typeface="Arial"/>
            </a:endParaRPr>
          </a:p>
          <a:p>
            <a:pPr lvl="2"/>
            <a:r>
              <a:rPr lang="fi-FI" sz="2200">
                <a:cs typeface="Arial"/>
              </a:rPr>
              <a:t>Esimerkiksi verokorttien postitusta varten</a:t>
            </a:r>
          </a:p>
          <a:p>
            <a:r>
              <a:rPr lang="fi-FI" sz="2200"/>
              <a:t>Yleisesti verovelvollinen henkilö:</a:t>
            </a:r>
            <a:endParaRPr lang="fi-FI" sz="2200">
              <a:cs typeface="Arial"/>
            </a:endParaRPr>
          </a:p>
          <a:p>
            <a:pPr lvl="1"/>
            <a:r>
              <a:rPr lang="fi-FI" sz="2200"/>
              <a:t>Verokortti, ennakkovero- tai veronumerohakemus – ulkomailla asuva tai asunut henkilö (</a:t>
            </a:r>
            <a:r>
              <a:rPr lang="fi-FI" sz="2200">
                <a:hlinkClick r:id="rId6"/>
              </a:rPr>
              <a:t>5042</a:t>
            </a:r>
            <a:r>
              <a:rPr lang="fi-FI" sz="2200"/>
              <a:t>)</a:t>
            </a:r>
            <a:endParaRPr lang="fi-FI" sz="2200">
              <a:cs typeface="Arial"/>
            </a:endParaRPr>
          </a:p>
          <a:p>
            <a:pPr lvl="1"/>
            <a:r>
              <a:rPr lang="fi-FI" sz="2200"/>
              <a:t>Valtakirja veroasioiden hoitamista varten (</a:t>
            </a:r>
            <a:r>
              <a:rPr lang="fi-FI" sz="2200">
                <a:hlinkClick r:id="rId4"/>
              </a:rPr>
              <a:t>3818</a:t>
            </a:r>
            <a:r>
              <a:rPr lang="fi-FI" sz="2200"/>
              <a:t>)</a:t>
            </a:r>
            <a:endParaRPr lang="fi-FI" sz="2200">
              <a:cs typeface="Arial"/>
            </a:endParaRPr>
          </a:p>
          <a:p>
            <a:pPr lvl="1"/>
            <a:endParaRPr lang="fi-FI">
              <a:cs typeface="Arial"/>
            </a:endParaRPr>
          </a:p>
          <a:p>
            <a:pPr lvl="1"/>
            <a:endParaRPr lang="fi-FI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i-FI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1912-BBA6-4F79-A8FD-9290AC7B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Huomioita lomakkeista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2EE8-6C9E-433D-9A59-C0CA57615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>
                <a:cs typeface="Arial"/>
              </a:rPr>
              <a:t>Lomakkeet </a:t>
            </a:r>
            <a:r>
              <a:rPr lang="fi-FI" sz="2400" b="1">
                <a:cs typeface="Arial"/>
              </a:rPr>
              <a:t>tulee täyttää huolellisesti.</a:t>
            </a:r>
          </a:p>
          <a:p>
            <a:r>
              <a:rPr lang="fi-FI" sz="2400" b="1">
                <a:cs typeface="Arial"/>
              </a:rPr>
              <a:t>Oleskeluaika tulee arvioida </a:t>
            </a:r>
            <a:r>
              <a:rPr lang="fi-FI" sz="2400">
                <a:cs typeface="Arial"/>
              </a:rPr>
              <a:t>mahdollisimman tarkasti verovelvollisuusaseman selvittämiseksi (kestääkö oleskelu yli kuusi kuukautta).</a:t>
            </a:r>
          </a:p>
          <a:p>
            <a:pPr lvl="1"/>
            <a:r>
              <a:rPr lang="fi-FI" sz="2400">
                <a:cs typeface="Arial"/>
              </a:rPr>
              <a:t>Myös korjaus on mahdollista myöhemmin</a:t>
            </a:r>
          </a:p>
          <a:p>
            <a:pPr lvl="1"/>
            <a:r>
              <a:rPr lang="fi-FI" sz="2400">
                <a:cs typeface="Arial"/>
              </a:rPr>
              <a:t>5057 –lomakkeella tulee ilmoittaa myös mahdolliset aiemmat oleskelut Suomessa</a:t>
            </a:r>
          </a:p>
          <a:p>
            <a:pPr lvl="1"/>
            <a:r>
              <a:rPr lang="fi-FI" sz="2400">
                <a:cs typeface="Arial"/>
              </a:rPr>
              <a:t>5042 - lomakkeella haetaan verokorttia tai ennakkoveroa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fi-FI" sz="2400">
                <a:cs typeface="Arial"/>
              </a:rPr>
              <a:t>Verokorttihakemukselle </a:t>
            </a:r>
            <a:r>
              <a:rPr lang="fi-FI" sz="2400" b="1">
                <a:cs typeface="Arial"/>
              </a:rPr>
              <a:t>tulee aina arvioida tuloraja</a:t>
            </a:r>
            <a:r>
              <a:rPr lang="fi-FI" sz="2400">
                <a:cs typeface="Arial"/>
              </a:rPr>
              <a:t>.</a:t>
            </a:r>
          </a:p>
          <a:p>
            <a:pPr lvl="1"/>
            <a:r>
              <a:rPr lang="fi-FI" sz="2400">
                <a:ea typeface="+mn-lt"/>
                <a:cs typeface="+mn-lt"/>
              </a:rPr>
              <a:t>Myös kausityöntekijä voi hakea tarvittaessa muutosverokorttia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fi-FI" sz="2400">
                <a:cs typeface="Arial"/>
              </a:rPr>
              <a:t>Ulkomaan osoite on </a:t>
            </a:r>
            <a:r>
              <a:rPr lang="fi-FI" sz="2400" b="1">
                <a:cs typeface="Arial"/>
              </a:rPr>
              <a:t>tärkeä tieto</a:t>
            </a:r>
            <a:r>
              <a:rPr lang="fi-FI" sz="2400">
                <a:cs typeface="Arial"/>
              </a:rPr>
              <a:t>, jotta esitäytetty veroilmoitus tavoittaa henkilön korjaamista ja lisäämistä varten.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fi-FI" sz="2400">
                <a:cs typeface="Arial"/>
              </a:rPr>
              <a:t>Kausityöntekijän tilinumero on hyvä ilmoittaa mahdollisia veronpalautuksia varten.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fi-FI" sz="2400">
                <a:cs typeface="Arial"/>
              </a:rPr>
              <a:t>Lomakkeelle 6148 tulee antaa arvio koko vuoden ajalta asuinvaltiossa veronalaisista tuloista (pl. Suomessa ansaittu tulo). </a:t>
            </a:r>
          </a:p>
          <a:p>
            <a:pPr>
              <a:buFont typeface="Wingdings" panose="020B0604020202020204" pitchFamily="34" charset="0"/>
              <a:buChar char="§"/>
            </a:pPr>
            <a:endParaRPr lang="fi-FI">
              <a:cs typeface="Arial"/>
            </a:endParaRPr>
          </a:p>
          <a:p>
            <a:pPr lvl="1"/>
            <a:endParaRPr lang="fi-F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3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Tietoa kausityöntekijöiden verotuksesta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hangingPunct="0"/>
            <a:r>
              <a:rPr lang="fi-FI"/>
              <a:t>Vero.fi asiakasohje </a:t>
            </a:r>
            <a:r>
              <a:rPr lang="fi-FI" u="sng">
                <a:hlinkClick r:id="rId2"/>
              </a:rPr>
              <a:t>Ulkomailta Suomeen</a:t>
            </a:r>
            <a:r>
              <a:rPr lang="fi-FI"/>
              <a:t>, erityisesti osio: </a:t>
            </a:r>
            <a:r>
              <a:rPr lang="fi-FI" u="sng">
                <a:hlinkClick r:id="rId3"/>
              </a:rPr>
              <a:t>Kausityöntekijä</a:t>
            </a:r>
            <a:endParaRPr lang="fi-FI" u="sng">
              <a:cs typeface="Arial"/>
            </a:endParaRPr>
          </a:p>
          <a:p>
            <a:pPr hangingPunct="0"/>
            <a:r>
              <a:rPr lang="fi-FI"/>
              <a:t>Lomakkeet (saatavilla eri kielillä):</a:t>
            </a:r>
            <a:endParaRPr lang="fi-FI">
              <a:cs typeface="Arial"/>
            </a:endParaRPr>
          </a:p>
          <a:p>
            <a:pPr lvl="1" hangingPunct="0"/>
            <a:r>
              <a:rPr lang="fi-FI"/>
              <a:t>Suomessa tilapäisesti oleskelevan ulkomaalaisen rekisteröinti-ilmoitus (</a:t>
            </a:r>
            <a:r>
              <a:rPr lang="fi-FI">
                <a:hlinkClick r:id="rId4"/>
              </a:rPr>
              <a:t>6150</a:t>
            </a:r>
            <a:r>
              <a:rPr lang="fi-FI"/>
              <a:t>)</a:t>
            </a:r>
            <a:endParaRPr lang="fi-FI">
              <a:cs typeface="Arial"/>
            </a:endParaRPr>
          </a:p>
          <a:p>
            <a:pPr lvl="1" hangingPunct="0"/>
            <a:r>
              <a:rPr lang="fi-FI"/>
              <a:t>Rajoitetusti verovelvollisen lähdeverokortti-, verokortti-, ennakkovero- tai veronumerohakemus (</a:t>
            </a:r>
            <a:r>
              <a:rPr lang="fi-FI" u="sng">
                <a:hlinkClick r:id="rId5"/>
              </a:rPr>
              <a:t>5057</a:t>
            </a:r>
            <a:r>
              <a:rPr lang="fi-FI"/>
              <a:t>)</a:t>
            </a:r>
            <a:endParaRPr lang="fi-FI">
              <a:cs typeface="Arial"/>
            </a:endParaRPr>
          </a:p>
          <a:p>
            <a:pPr lvl="1" hangingPunct="0"/>
            <a:r>
              <a:rPr lang="fi-FI"/>
              <a:t>Hakemus ansiotulojen progressiivisesta verottamisesta (</a:t>
            </a:r>
            <a:r>
              <a:rPr lang="fi-FI" u="sng">
                <a:hlinkClick r:id="rId6"/>
              </a:rPr>
              <a:t>6148</a:t>
            </a:r>
            <a:r>
              <a:rPr lang="fi-FI"/>
              <a:t>)</a:t>
            </a:r>
            <a:endParaRPr lang="fi-FI">
              <a:cs typeface="Arial"/>
            </a:endParaRPr>
          </a:p>
          <a:p>
            <a:pPr lvl="1"/>
            <a:r>
              <a:rPr lang="fi-FI">
                <a:ea typeface="+mn-lt"/>
                <a:cs typeface="+mn-lt"/>
              </a:rPr>
              <a:t>Verokortti, ennakkovero- tai veronumerohakemus – ulkomailla asuva tai asunut henkilö</a:t>
            </a:r>
            <a:r>
              <a:rPr lang="fi-FI">
                <a:cs typeface="Arial"/>
              </a:rPr>
              <a:t> </a:t>
            </a:r>
            <a:r>
              <a:rPr lang="fi-FI">
                <a:cs typeface="Arial"/>
                <a:hlinkClick r:id="rId7"/>
              </a:rPr>
              <a:t>(5042</a:t>
            </a:r>
            <a:r>
              <a:rPr lang="fi-FI">
                <a:cs typeface="Arial"/>
              </a:rPr>
              <a:t>)</a:t>
            </a:r>
          </a:p>
          <a:p>
            <a:pPr lvl="1" hangingPunct="0"/>
            <a:r>
              <a:rPr lang="fi-FI"/>
              <a:t>Valtakirja veroasioiden hoitamista varten (</a:t>
            </a:r>
            <a:r>
              <a:rPr lang="fi-FI">
                <a:hlinkClick r:id="rId8"/>
              </a:rPr>
              <a:t>3818</a:t>
            </a:r>
            <a:r>
              <a:rPr lang="fi-FI"/>
              <a:t>)</a:t>
            </a:r>
            <a:endParaRPr lang="fi-FI">
              <a:cs typeface="Arial"/>
            </a:endParaRPr>
          </a:p>
          <a:p>
            <a:pPr hangingPunct="0"/>
            <a:r>
              <a:rPr lang="fi-FI"/>
              <a:t>Palvelunumerot:</a:t>
            </a:r>
            <a:endParaRPr lang="fi-FI">
              <a:cs typeface="Arial"/>
            </a:endParaRPr>
          </a:p>
          <a:p>
            <a:pPr lvl="1"/>
            <a:r>
              <a:rPr lang="fi-FI"/>
              <a:t>Ulkomaalaisten työntekijöiden rekisteröinti 029 497 010</a:t>
            </a:r>
            <a:endParaRPr lang="fi-FI">
              <a:cs typeface="Arial"/>
            </a:endParaRPr>
          </a:p>
          <a:p>
            <a:pPr lvl="1"/>
            <a:r>
              <a:rPr lang="fi-FI"/>
              <a:t>Työnantajat: 029 497 012 (Ennakonpidätys ja työnantajasuoritukset, luontoisedut)</a:t>
            </a:r>
            <a:endParaRPr lang="fi-FI">
              <a:cs typeface="Arial"/>
            </a:endParaRPr>
          </a:p>
          <a:p>
            <a:pPr lvl="1" hangingPunct="0"/>
            <a:r>
              <a:rPr lang="fi-FI"/>
              <a:t>Ulkomailta Suomeen tulevan työntekijän verotus (kansainvälinen henkilöverotus): 029 497 024</a:t>
            </a:r>
            <a:endParaRPr lang="fi-FI">
              <a:cs typeface="Arial"/>
            </a:endParaRPr>
          </a:p>
          <a:p>
            <a:pPr lvl="1" hangingPunct="0"/>
            <a:r>
              <a:rPr lang="fi-FI"/>
              <a:t>Tulorekisteri: 029 497 550</a:t>
            </a:r>
            <a:endParaRPr lang="fi-FI">
              <a:cs typeface="Arial"/>
            </a:endParaRPr>
          </a:p>
          <a:p>
            <a:pPr lvl="1"/>
            <a:r>
              <a:rPr lang="fi-FI"/>
              <a:t>Suomi</a:t>
            </a:r>
            <a:r>
              <a:rPr lang="fi-FI">
                <a:ea typeface="+mn-lt"/>
                <a:cs typeface="+mn-lt"/>
              </a:rPr>
              <a:t>.fi-palvelun käytön tuki: 029 553 5115 (ma−pe klo 10−15) tai </a:t>
            </a:r>
            <a:r>
              <a:rPr lang="fi-FI">
                <a:ea typeface="+mn-lt"/>
                <a:cs typeface="+mn-lt"/>
                <a:hlinkClick r:id="rId9"/>
              </a:rPr>
              <a:t>organisaatiopalvelut@dvv.fi</a:t>
            </a:r>
            <a:endParaRPr lang="fi-FI">
              <a:cs typeface="Arial"/>
            </a:endParaRPr>
          </a:p>
          <a:p>
            <a:pPr lvl="1"/>
            <a:endParaRPr lang="fi-FI" sz="1800">
              <a:cs typeface="Arial"/>
            </a:endParaRPr>
          </a:p>
          <a:p>
            <a:pPr marL="266700" lvl="1" indent="0" hangingPunct="0">
              <a:buNone/>
            </a:pPr>
            <a:endParaRPr lang="fi-FI">
              <a:cs typeface="Arial"/>
            </a:endParaRPr>
          </a:p>
          <a:p>
            <a:pPr lvl="1" hangingPunct="0"/>
            <a:endParaRPr lang="fi-FI">
              <a:cs typeface="Arial"/>
            </a:endParaRPr>
          </a:p>
          <a:p>
            <a:pPr lvl="1" indent="0" hangingPunct="0">
              <a:buNone/>
            </a:pPr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5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Ohjausta asiakkaille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>
                <a:hlinkClick r:id="rId2"/>
              </a:rPr>
              <a:t>Vero.fi</a:t>
            </a:r>
            <a:endParaRPr lang="fi-FI" b="1"/>
          </a:p>
          <a:p>
            <a:r>
              <a:rPr lang="fi-FI" b="1">
                <a:hlinkClick r:id="rId3"/>
              </a:rPr>
              <a:t>OmaVero</a:t>
            </a:r>
            <a:r>
              <a:rPr lang="fi-FI" b="1">
                <a:solidFill>
                  <a:srgbClr val="FF0000"/>
                </a:solidFill>
              </a:rPr>
              <a:t> </a:t>
            </a:r>
          </a:p>
          <a:p>
            <a:r>
              <a:rPr lang="fi-FI" b="1">
                <a:hlinkClick r:id="rId4"/>
              </a:rPr>
              <a:t>Uutiskirjeet</a:t>
            </a:r>
            <a:endParaRPr lang="fi-FI" b="1"/>
          </a:p>
          <a:p>
            <a:r>
              <a:rPr lang="fi-FI" b="1"/>
              <a:t>Verkkoseminaarit ja tapahtumat</a:t>
            </a:r>
          </a:p>
          <a:p>
            <a:pPr lvl="1"/>
            <a:r>
              <a:rPr lang="fi-FI"/>
              <a:t>Tulevat verkkoseminaarit ja tapahtumat </a:t>
            </a:r>
            <a:r>
              <a:rPr lang="fi-FI">
                <a:hlinkClick r:id="rId5"/>
              </a:rPr>
              <a:t>vero.fi:stä</a:t>
            </a:r>
            <a:r>
              <a:rPr lang="fi-FI"/>
              <a:t>, verkkoseminaarien aineistot </a:t>
            </a:r>
            <a:r>
              <a:rPr lang="fi-FI" err="1">
                <a:hlinkClick r:id="rId6"/>
              </a:rPr>
              <a:t>vero.fi:ssä</a:t>
            </a:r>
            <a:endParaRPr lang="fi-FI"/>
          </a:p>
          <a:p>
            <a:pPr lvl="1"/>
            <a:r>
              <a:rPr lang="fi-FI"/>
              <a:t>Tallenteet Verohallinnon </a:t>
            </a:r>
            <a:r>
              <a:rPr lang="fi-FI" err="1"/>
              <a:t>Youtube</a:t>
            </a:r>
            <a:r>
              <a:rPr lang="fi-FI"/>
              <a:t>-kanavalta</a:t>
            </a:r>
          </a:p>
        </p:txBody>
      </p:sp>
    </p:spTree>
    <p:extLst>
      <p:ext uri="{BB962C8B-B14F-4D97-AF65-F5344CB8AC3E}">
        <p14:creationId xmlns:p14="http://schemas.microsoft.com/office/powerpoint/2010/main" val="15896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FBC33-A230-9DA5-BB74-415D1FFA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00" y="1707573"/>
            <a:ext cx="5905789" cy="1963636"/>
          </a:xfrm>
        </p:spPr>
        <p:txBody>
          <a:bodyPr/>
          <a:lstStyle/>
          <a:p>
            <a:r>
              <a:rPr lang="fi-FI"/>
              <a:t>Kiitos </a:t>
            </a:r>
          </a:p>
        </p:txBody>
      </p:sp>
      <p:pic>
        <p:nvPicPr>
          <p:cNvPr id="7" name="Sisällön paikkamerkki 6" descr="Kuva, joka sisältää kohteen taivas, hedelmä, Mansikat, ruoka&#10;&#10;Tekoälyn generoima sisältö voi olla virheellistä.">
            <a:extLst>
              <a:ext uri="{FF2B5EF4-FFF2-40B4-BE49-F238E27FC236}">
                <a16:creationId xmlns:a16="http://schemas.microsoft.com/office/drawing/2014/main" id="{9CB356A6-6271-C545-56C8-33C0DE732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92" y="1302659"/>
            <a:ext cx="3552825" cy="4737100"/>
          </a:xfrm>
        </p:spPr>
      </p:pic>
    </p:spTree>
    <p:extLst>
      <p:ext uri="{BB962C8B-B14F-4D97-AF65-F5344CB8AC3E}">
        <p14:creationId xmlns:p14="http://schemas.microsoft.com/office/powerpoint/2010/main" val="1557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25DA7A9-0348-1714-9B13-BED137F5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Keitä me olemme?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75B60F0-4332-632B-6BAF-F812C4811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Terhi Luukkonen, prosessivastaava, vastuualueenani Verohallinnon käyntiasiakaspalvelu koko Suomen osalta. </a:t>
            </a:r>
          </a:p>
          <a:p>
            <a:r>
              <a:rPr lang="fi-FI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Olen ollut pitkään Verohallinnossa töissä, tehnyt erilaisia verotustehtäviä. </a:t>
            </a:r>
          </a:p>
          <a:p>
            <a:r>
              <a:rPr lang="fi-FI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Yksi vastuullani olevista tehtävistä on ollut organisoida kesän osalta kausityöntekijöiden rekisteröintitapahtumia. </a:t>
            </a:r>
          </a:p>
          <a:p>
            <a:pPr marL="0" indent="0">
              <a:buNone/>
            </a:pPr>
            <a:endParaRPr lang="fi-FI">
              <a:solidFill>
                <a:schemeClr val="bg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0B11FDC-73F4-96C9-B223-EC6CF04135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0000" tIns="45720" rIns="91440" bIns="45720" rtlCol="0">
            <a:noAutofit/>
          </a:bodyPr>
          <a:lstStyle/>
          <a:p>
            <a:r>
              <a:rPr lang="fi-FI">
                <a:solidFill>
                  <a:schemeClr val="bg2"/>
                </a:solidFill>
                <a:ea typeface="Calibri" panose="020F0502020204030204" pitchFamily="34" charset="0"/>
              </a:rPr>
              <a:t>Erik Oja, asiantuntija, vastuualueena kansainvälisen henkilöverotuksen ja henkilörekisteröinnin sisältövastaava.</a:t>
            </a:r>
          </a:p>
          <a:p>
            <a:r>
              <a:rPr lang="fi-FI">
                <a:solidFill>
                  <a:schemeClr val="bg2"/>
                </a:solidFill>
                <a:ea typeface="Calibri" panose="020F0502020204030204" pitchFamily="34" charset="0"/>
              </a:rPr>
              <a:t>Monipuolinen kokemus kansainvälisen henkilöverotuksen eri tehtävistä. </a:t>
            </a:r>
          </a:p>
          <a:p>
            <a:r>
              <a:rPr lang="fi-FI">
                <a:solidFill>
                  <a:schemeClr val="bg2"/>
                </a:solidFill>
                <a:ea typeface="Calibri" panose="020F0502020204030204" pitchFamily="34" charset="0"/>
              </a:rPr>
              <a:t>Yksi vastuullani olevista tehtävistä on ollut organisoida kesän osalta kausityöntekijöiden rekisteröintitapahtumia. </a:t>
            </a:r>
          </a:p>
          <a:p>
            <a:endParaRPr lang="fi-FI">
              <a:solidFill>
                <a:schemeClr val="bg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9E04F-434A-4BBE-A44F-BCB96FFA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Ennakkoon esitetyt kysymykset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6F6C905-50AA-144B-83AD-49F8CD5AA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Ennakkoon esitettyjä kysymyksiä ei ole tullut</a:t>
            </a:r>
          </a:p>
        </p:txBody>
      </p:sp>
    </p:spTree>
    <p:extLst>
      <p:ext uri="{BB962C8B-B14F-4D97-AF65-F5344CB8AC3E}">
        <p14:creationId xmlns:p14="http://schemas.microsoft.com/office/powerpoint/2010/main" val="10431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C672D-3E31-7108-E398-B6AD2F5D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F87963-59E4-E6C4-EC78-43854D7B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5720" rIns="91440" bIns="45720" rtlCol="0" anchor="t">
            <a:noAutofit/>
          </a:bodyPr>
          <a:lstStyle/>
          <a:p>
            <a:pPr algn="l"/>
            <a:r>
              <a:rPr lang="fi-FI">
                <a:solidFill>
                  <a:srgbClr val="333333"/>
                </a:solidFill>
              </a:rPr>
              <a:t>Ulkomaalaisten</a:t>
            </a:r>
            <a:r>
              <a:rPr lang="fi-FI" b="0" i="0">
                <a:solidFill>
                  <a:srgbClr val="333333"/>
                </a:solidFill>
                <a:effectLst/>
              </a:rPr>
              <a:t> rekisteröinnistä vastaa</a:t>
            </a:r>
            <a:r>
              <a:rPr lang="fi-FI" b="0" i="0" u="sng">
                <a:solidFill>
                  <a:srgbClr val="333333"/>
                </a:solidFill>
                <a:effectLst/>
              </a:rPr>
              <a:t> ensisijaisesti </a:t>
            </a:r>
            <a:r>
              <a:rPr lang="fi-FI" b="0" i="0">
                <a:solidFill>
                  <a:srgbClr val="333333"/>
                </a:solidFill>
                <a:effectLst/>
              </a:rPr>
              <a:t>Digi- ja väestötietovirasto, mutta Verohallinto voi myöntää suomalaisen henkilötunnuksen verotuksellisesta syystä esim</a:t>
            </a:r>
            <a:r>
              <a:rPr lang="fi-FI">
                <a:solidFill>
                  <a:srgbClr val="333333"/>
                </a:solidFill>
              </a:rPr>
              <a:t>. verokorttia varten</a:t>
            </a:r>
            <a:r>
              <a:rPr lang="fi-FI" b="0" i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b="0" i="0">
                <a:solidFill>
                  <a:srgbClr val="333333"/>
                </a:solidFill>
                <a:effectLst/>
              </a:rPr>
              <a:t>Henkilötunnuksen saaminen edellyttää sitä, että Verohallinnon virkailija tapaa ulkomaalaisen työntekijän henkilökohtaisesti ja tunnistaa hänet matkustusasiakirjoista.</a:t>
            </a:r>
          </a:p>
          <a:p>
            <a:r>
              <a:rPr lang="fi-FI" b="0" i="0">
                <a:solidFill>
                  <a:srgbClr val="333333"/>
                </a:solidFill>
                <a:effectLst/>
              </a:rPr>
              <a:t>Ulkomaalaisten työntekijöiden rekisteröinti ja henkilötunnusten antaminen vaatii erikoisosaamista, joka on </a:t>
            </a:r>
            <a:r>
              <a:rPr lang="fi-FI">
                <a:solidFill>
                  <a:srgbClr val="333333"/>
                </a:solidFill>
              </a:rPr>
              <a:t>keskitettyä</a:t>
            </a:r>
            <a:r>
              <a:rPr lang="fi-FI" b="0" i="0">
                <a:solidFill>
                  <a:srgbClr val="333333"/>
                </a:solidFill>
                <a:effectLst/>
              </a:rPr>
              <a:t> </a:t>
            </a:r>
            <a:r>
              <a:rPr lang="fi-FI">
                <a:solidFill>
                  <a:srgbClr val="333333"/>
                </a:solidFill>
              </a:rPr>
              <a:t>tekemistä </a:t>
            </a:r>
            <a:r>
              <a:rPr lang="fi-FI" b="0" i="0">
                <a:solidFill>
                  <a:srgbClr val="333333"/>
                </a:solidFill>
                <a:effectLst/>
              </a:rPr>
              <a:t>Verohallinnossa</a:t>
            </a:r>
            <a:r>
              <a:rPr lang="fi-FI">
                <a:solidFill>
                  <a:srgbClr val="333333"/>
                </a:solidFill>
              </a:rPr>
              <a:t>.</a:t>
            </a:r>
            <a:endParaRPr lang="fi-FI" b="0" i="0">
              <a:solidFill>
                <a:srgbClr val="333333"/>
              </a:solidFill>
              <a:effectLst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E4D1-2382-4B1E-FD10-0ABAD78D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</p:spPr>
        <p:txBody>
          <a:bodyPr anchor="b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/>
              <a:t>2025 </a:t>
            </a:r>
            <a:r>
              <a:rPr lang="fi-FI"/>
              <a:t>rekisteröintipaikkakunnat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9DBD6-9FAC-E6F5-3499-8E48A0490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Helsinki, </a:t>
            </a:r>
            <a:r>
              <a:rPr lang="fi-FI">
                <a:solidFill>
                  <a:srgbClr val="333333"/>
                </a:solidFill>
              </a:rPr>
              <a:t>Hämeentie</a:t>
            </a:r>
          </a:p>
          <a:p>
            <a:r>
              <a:rPr lang="fi-FI">
                <a:solidFill>
                  <a:srgbClr val="333333"/>
                </a:solidFill>
              </a:rPr>
              <a:t>Maarianhamina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Turku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Tampere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Kuopio</a:t>
            </a:r>
          </a:p>
          <a:p>
            <a:r>
              <a:rPr lang="fi-FI">
                <a:solidFill>
                  <a:srgbClr val="333333"/>
                </a:solidFill>
              </a:rPr>
              <a:t>Seinäjoki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Oulu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33333"/>
                </a:solidFill>
              </a:rPr>
              <a:t>Rovaniemi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260FB6-05C9-8A96-74BA-0E6164A0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20" y="1268760"/>
            <a:ext cx="3098959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6F4240-B780-9704-7D5B-BAFB44E9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Suunnitellut jalkautumistilaisuudet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D509B1-CECC-0F7F-4631-B0AFD5EC5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Suonenjoki </a:t>
            </a:r>
          </a:p>
          <a:p>
            <a:r>
              <a:rPr lang="fi-FI" dirty="0"/>
              <a:t>Ensimmäinen tilaisuus 26.6.2025 </a:t>
            </a:r>
          </a:p>
          <a:p>
            <a:pPr lvl="1"/>
            <a:r>
              <a:rPr lang="fi-FI" dirty="0"/>
              <a:t>Ajanvaraus viimeistään: 16.6.2025  </a:t>
            </a:r>
          </a:p>
          <a:p>
            <a:pPr lvl="1"/>
            <a:r>
              <a:rPr lang="fi-FI" dirty="0"/>
              <a:t>Verkkolomakkeet toimitettava viimeistään: 19.6.2025.  </a:t>
            </a:r>
          </a:p>
          <a:p>
            <a:r>
              <a:rPr lang="fi-FI" dirty="0"/>
              <a:t>Toinen tilaisuus 3.7.2025 </a:t>
            </a:r>
          </a:p>
          <a:p>
            <a:pPr lvl="1"/>
            <a:r>
              <a:rPr lang="fi-FI" dirty="0"/>
              <a:t>Ajanvaraus viimeistään: 23.6.2025  </a:t>
            </a:r>
          </a:p>
          <a:p>
            <a:pPr lvl="1"/>
            <a:r>
              <a:rPr lang="fi-FI" dirty="0"/>
              <a:t>Verkkolomakkeet toimitettava viimeistään: 26.6.2025.   </a:t>
            </a:r>
          </a:p>
          <a:p>
            <a:r>
              <a:rPr lang="fi-FI" dirty="0"/>
              <a:t>Muistathan myös muut työnantajan velvollisuudet 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C82802-F2EB-65EC-6B48-09F5FFE8F8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Osallistuminen Verohallinnon jalkautumistilaisuuteen  </a:t>
            </a:r>
          </a:p>
          <a:p>
            <a:pPr marL="0" indent="0">
              <a:buNone/>
            </a:pPr>
            <a:r>
              <a:rPr lang="fi-FI" dirty="0"/>
              <a:t> ✅ Tilaisuuden toteuttamisen ehdot:  </a:t>
            </a:r>
          </a:p>
          <a:p>
            <a:r>
              <a:rPr lang="fi-FI" dirty="0"/>
              <a:t>Tilaisuudessa tulee olla henkilötunnuksen tarvitsevia kausityöntekijöitä vähintään 100, mutta enintään 120 </a:t>
            </a:r>
          </a:p>
          <a:p>
            <a:r>
              <a:rPr lang="fi-FI" dirty="0"/>
              <a:t>Tilaisuuteen varataan asiointiaika palvelunumerosta 029 497 010  </a:t>
            </a:r>
          </a:p>
          <a:p>
            <a:r>
              <a:rPr lang="fi-FI" dirty="0"/>
              <a:t>Jokaisesta tilaisuuteen osallistuvasta henkilötunnuksen tarvitsevasta työntekijästä tulee toimittaa etukäteen sähköinen verkkolomake: </a:t>
            </a:r>
            <a:r>
              <a:rPr lang="fi-FI" dirty="0">
                <a:hlinkClick r:id="rId2"/>
              </a:rPr>
              <a:t>Rajoitetusti verovelvollisen kausityön-tekijän vaatimus ansiotulojen progressiivisesta verottamisesta, verkkolomake </a:t>
            </a:r>
            <a:r>
              <a:rPr lang="fi-FI" dirty="0"/>
              <a:t>(</a:t>
            </a:r>
            <a:r>
              <a:rPr lang="fi-FI" dirty="0">
                <a:hlinkClick r:id="rId3"/>
              </a:rPr>
              <a:t>ruotsi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englanti</a:t>
            </a:r>
            <a:r>
              <a:rPr lang="fi-FI" dirty="0"/>
              <a:t>). 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13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294D6E2-FD62-BEEE-1DA0-4524FCEA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5720" rIns="91440" bIns="45720" rtlCol="0" anchor="t">
            <a:normAutofit lnSpcReduction="10000"/>
          </a:bodyPr>
          <a:lstStyle/>
          <a:p>
            <a:pPr>
              <a:buClr>
                <a:srgbClr val="006600"/>
              </a:buClr>
              <a:defRPr/>
            </a:pPr>
            <a:r>
              <a:rPr lang="fi-FI" sz="1800" b="1" dirty="0">
                <a:solidFill>
                  <a:srgbClr val="262626"/>
                </a:solidFill>
                <a:cs typeface="Arial"/>
              </a:rPr>
              <a:t>Asiakkaat asioivat ajanvarauksella rekisteröintiä tekevissä palvelupisteillä </a:t>
            </a:r>
          </a:p>
          <a:p>
            <a:pPr>
              <a:buClr>
                <a:srgbClr val="006600"/>
              </a:buClr>
              <a:defRPr/>
            </a:pPr>
            <a:r>
              <a:rPr lang="fi-FI" sz="1800" b="1" dirty="0">
                <a:solidFill>
                  <a:srgbClr val="262626"/>
                </a:solidFill>
                <a:cs typeface="Arial"/>
              </a:rPr>
              <a:t>Varaa palveluaika soittamalla palvelunumeroon 029 497 010 (palvelu suomeksi ja englanniksi). </a:t>
            </a:r>
          </a:p>
          <a:p>
            <a:pPr lvl="1"/>
            <a:r>
              <a:rPr lang="fi-FI" sz="1600" dirty="0">
                <a:solidFill>
                  <a:srgbClr val="262626"/>
                </a:solidFill>
                <a:cs typeface="Arial"/>
              </a:rPr>
              <a:t>Ajan voi varata aikaisintaan 8 vk ennen toivottua ajanvarausaikaa.</a:t>
            </a:r>
            <a:endParaRPr lang="en-US" sz="1600" dirty="0">
              <a:solidFill>
                <a:srgbClr val="262626"/>
              </a:solidFill>
              <a:cs typeface="Arial"/>
            </a:endParaRPr>
          </a:p>
          <a:p>
            <a:r>
              <a:rPr lang="fi-FI" sz="1800" b="1" dirty="0">
                <a:cs typeface="Arial"/>
              </a:rPr>
              <a:t>Työntekijä tai työnantaja täyttää ja toimittaa verkkolomakkeen Verohallintoon </a:t>
            </a:r>
          </a:p>
          <a:p>
            <a:pPr lvl="1">
              <a:buClr>
                <a:srgbClr val="006600"/>
              </a:buClr>
              <a:defRPr/>
            </a:pPr>
            <a:r>
              <a:rPr lang="fi-FI" sz="1600" dirty="0">
                <a:cs typeface="Arial"/>
              </a:rPr>
              <a:t>Asiointi </a:t>
            </a:r>
            <a:r>
              <a:rPr lang="fi-FI" sz="1600" dirty="0" err="1">
                <a:cs typeface="Arial"/>
              </a:rPr>
              <a:t>sujuvoituu</a:t>
            </a:r>
            <a:endParaRPr lang="fi-FI" sz="1600" dirty="0">
              <a:cs typeface="Arial"/>
            </a:endParaRPr>
          </a:p>
          <a:p>
            <a:pPr lvl="1">
              <a:buClr>
                <a:srgbClr val="006600"/>
              </a:buClr>
              <a:defRPr/>
            </a:pPr>
            <a:r>
              <a:rPr lang="fi-FI" sz="1600" dirty="0">
                <a:cs typeface="Arial"/>
              </a:rPr>
              <a:t>Verkkolomakkeen pienkehittäminen keväällä 2025</a:t>
            </a:r>
          </a:p>
          <a:p>
            <a:pPr lvl="1">
              <a:buClr>
                <a:srgbClr val="006600"/>
              </a:buClr>
              <a:defRPr/>
            </a:pPr>
            <a:r>
              <a:rPr lang="fi-FI" sz="1600" dirty="0">
                <a:cs typeface="Arial"/>
              </a:rPr>
              <a:t>Verkkolomakkeet toimitettava Verohallintoon viikkoa ennen asiointiaikaa</a:t>
            </a:r>
          </a:p>
          <a:p>
            <a:pPr lvl="2">
              <a:buClr>
                <a:srgbClr val="006600"/>
              </a:buClr>
              <a:defRPr/>
            </a:pPr>
            <a:r>
              <a:rPr lang="fi-FI" sz="1200" dirty="0">
                <a:cs typeface="Arial"/>
              </a:rPr>
              <a:t>Linkki lähetetään, kun asiakas soittaa palvelunumeroon ja varaa ajan</a:t>
            </a:r>
          </a:p>
          <a:p>
            <a:pPr lvl="1">
              <a:buClr>
                <a:srgbClr val="006600"/>
              </a:buClr>
              <a:defRPr/>
            </a:pPr>
            <a:r>
              <a:rPr lang="fi-FI" sz="1600" dirty="0">
                <a:cs typeface="Arial"/>
              </a:rPr>
              <a:t>Verohallinnon lomakkeiden (esim. 6150) tulee olla täytettyinä ja asiakirjojen on oltava mukana saavuttaessa asioimaan palvelupisteellä</a:t>
            </a:r>
          </a:p>
          <a:p>
            <a:r>
              <a:rPr lang="fi-FI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Henkilötunnusta hakevan tulee saapua asioimaan palvelupisteelle varattuna aikana </a:t>
            </a:r>
          </a:p>
          <a:p>
            <a:r>
              <a:rPr lang="fi-FI" sz="1600" dirty="0">
                <a:cs typeface="Arial"/>
              </a:rPr>
              <a:t>Lomakkeiden tulee olla täytettyinä ja asiakirjojen on oltava mu-kana saavuttaessa asioimaan palvelupisteellä </a:t>
            </a:r>
          </a:p>
          <a:p>
            <a:r>
              <a:rPr lang="fi-FI" sz="1600" dirty="0">
                <a:cs typeface="Arial"/>
              </a:rPr>
              <a:t>Jos henkilötunnuksen tarvitseva asiakas ei puhu suomea, ruotsia tai englantia, huolehdithan tarvittaessa myös tulkin paikalle. 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63C5810-38F9-78D4-CE60-CA9DDA1D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/>
            </a:br>
            <a:r>
              <a:rPr lang="fi-FI"/>
              <a:t>Kausityöntekijöiden asiointi</a:t>
            </a:r>
          </a:p>
        </p:txBody>
      </p:sp>
    </p:spTree>
    <p:extLst>
      <p:ext uri="{BB962C8B-B14F-4D97-AF65-F5344CB8AC3E}">
        <p14:creationId xmlns:p14="http://schemas.microsoft.com/office/powerpoint/2010/main" val="20305066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C748-1406-40C8-AFD8-47B90D70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Rekisteröinti ja verokortti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8D89-ACC6-4E46-8EB9-274A04A3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006600"/>
              </a:buClr>
              <a:defRPr/>
            </a:pPr>
            <a:r>
              <a:rPr lang="fi-FI" dirty="0">
                <a:solidFill>
                  <a:srgbClr val="333333"/>
                </a:solidFill>
              </a:rPr>
              <a:t>Verokorttia varten työntekijä tarvitsee suomalaisen henkilötunnuksen</a:t>
            </a:r>
          </a:p>
          <a:p>
            <a:pPr>
              <a:buClr>
                <a:srgbClr val="006600"/>
              </a:buClr>
              <a:defRPr/>
            </a:pPr>
            <a:r>
              <a:rPr lang="fi-FI" dirty="0">
                <a:solidFill>
                  <a:srgbClr val="333333"/>
                </a:solidFill>
              </a:rPr>
              <a:t>Henkilötunnusta ei voi hakea valtakirjalla</a:t>
            </a:r>
            <a:endParaRPr lang="fi-FI" dirty="0">
              <a:cs typeface="Arial"/>
            </a:endParaRPr>
          </a:p>
          <a:p>
            <a:r>
              <a:rPr lang="fi-FI" dirty="0">
                <a:cs typeface="Arial"/>
              </a:rPr>
              <a:t>Henkilötunnuksen saamiseksi </a:t>
            </a:r>
          </a:p>
          <a:p>
            <a:pPr lvl="1"/>
            <a:r>
              <a:rPr lang="fi-FI" dirty="0">
                <a:cs typeface="Arial"/>
              </a:rPr>
              <a:t>Mukaan ajanvarauksella varattuun palvelutilanteeseen tulee ottaa tarvittavat asiakirjat (passi, oleskelulupa, työsopimus, työluvan osoittava dokumentti esim. kausityötodistus) ja tarvittavat hakemukset täytettynä</a:t>
            </a:r>
          </a:p>
          <a:p>
            <a:r>
              <a:rPr lang="fi-FI" dirty="0">
                <a:cs typeface="Arial"/>
              </a:rPr>
              <a:t>Jos kausityöntekijällä on jo henkilötunnus, verokorttia voi hakea lähettämällä hakemuksen (lomake 6148) </a:t>
            </a:r>
          </a:p>
          <a:p>
            <a:pPr lvl="1"/>
            <a:r>
              <a:rPr lang="fi-FI" dirty="0">
                <a:cs typeface="Arial"/>
              </a:rPr>
              <a:t>turvasähköpostilla</a:t>
            </a:r>
          </a:p>
          <a:p>
            <a:pPr lvl="1"/>
            <a:r>
              <a:rPr lang="fi-FI" dirty="0">
                <a:cs typeface="Arial"/>
              </a:rPr>
              <a:t>postitse Verohallinnon osoitteeseen; Verohallinto, Kausityöntekijät, PL 1, 00052 VERO</a:t>
            </a:r>
          </a:p>
          <a:p>
            <a:r>
              <a:rPr lang="fi-FI" dirty="0">
                <a:cs typeface="Arial"/>
              </a:rPr>
              <a:t>Hakemukset käsitellään noin kahdessa viikossa. Nopeimmin työnantaja saa verokorttitiedot hakemalla ne palkanlaskennan käyttöön Vero API -rajapintapalvelun kautta.</a:t>
            </a:r>
          </a:p>
        </p:txBody>
      </p:sp>
    </p:spTree>
    <p:extLst>
      <p:ext uri="{BB962C8B-B14F-4D97-AF65-F5344CB8AC3E}">
        <p14:creationId xmlns:p14="http://schemas.microsoft.com/office/powerpoint/2010/main" val="37893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Rekisteröinnin edellytykset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Verohallinto voi myöntää henkilötunnuksen, kun seuraavat edellytykset täyttyvät:</a:t>
            </a:r>
          </a:p>
          <a:p>
            <a:pPr marL="730250" lvl="1" indent="-457200">
              <a:buFont typeface="+mj-lt"/>
              <a:buAutoNum type="arabicPeriod"/>
            </a:pPr>
            <a:r>
              <a:rPr lang="fi-FI"/>
              <a:t>Hakija pystyy osoittamaan henkilöllisyytensä voimassa olevalla matkustusasiakirjalla</a:t>
            </a:r>
            <a:endParaRPr lang="fi-FI">
              <a:cs typeface="Arial"/>
            </a:endParaRPr>
          </a:p>
          <a:p>
            <a:pPr marL="730250" lvl="1" indent="-457200">
              <a:buFont typeface="+mj-lt"/>
              <a:buAutoNum type="arabicPeriod"/>
            </a:pPr>
            <a:r>
              <a:rPr lang="fi-FI"/>
              <a:t>Hakija pystyy osoittamaan Suomessa oleskelun laillisuuden</a:t>
            </a:r>
            <a:endParaRPr lang="fi-FI">
              <a:cs typeface="Arial"/>
            </a:endParaRPr>
          </a:p>
          <a:p>
            <a:pPr marL="539750" lvl="2" indent="0">
              <a:buNone/>
            </a:pPr>
            <a:r>
              <a:rPr lang="fi-FI" sz="2000"/>
              <a:t>   - Oltava oleskeluoikeuden osoittava asiakirja silloin, kun sellainen vaaditaan</a:t>
            </a:r>
            <a:endParaRPr lang="fi-FI" sz="2000">
              <a:cs typeface="Arial"/>
            </a:endParaRPr>
          </a:p>
          <a:p>
            <a:pPr marL="730250" lvl="1" indent="-457200">
              <a:buFont typeface="+mj-lt"/>
              <a:buAutoNum type="arabicPeriod"/>
            </a:pPr>
            <a:r>
              <a:rPr lang="fi-FI"/>
              <a:t>On olemassa verotuksellinen tarve merkitä henkilö Verohallinnon asiakasrekisteriin, esimerkiksi asiakas työskentelee Suomessa ja tarvitsee verokortin</a:t>
            </a:r>
            <a:endParaRPr lang="fi-FI">
              <a:cs typeface="Arial"/>
            </a:endParaRPr>
          </a:p>
          <a:p>
            <a:pPr marL="730250" lvl="1" indent="-457200">
              <a:buFont typeface="+mj-lt"/>
              <a:buAutoNum type="arabicPeriod"/>
            </a:pPr>
            <a:r>
              <a:rPr lang="fi-FI" sz="2000"/>
              <a:t>Henkilöllä on työnteko-oikeus Suomessa </a:t>
            </a:r>
            <a:endParaRPr lang="fi-FI">
              <a:cs typeface="Arial"/>
            </a:endParaRPr>
          </a:p>
          <a:p>
            <a:r>
              <a:rPr lang="fi-FI"/>
              <a:t>Lisäksi asiakkaan on oltava 15 vuotta täyttänyt</a:t>
            </a:r>
            <a:endParaRPr lang="fi-FI">
              <a:cs typeface="Arial"/>
            </a:endParaRPr>
          </a:p>
          <a:p>
            <a:pPr lvl="1"/>
            <a:r>
              <a:rPr lang="fi-FI"/>
              <a:t>15 vuotta täyttänyt henkilö on oikeutettu käyttämään puhevaltaa asiassa, joka koskee hänen henkilötietojaan taikka henkilökohtaista etua ja oikeutta</a:t>
            </a:r>
            <a:endParaRPr lang="fi-FI">
              <a:cs typeface="Arial"/>
            </a:endParaRPr>
          </a:p>
          <a:p>
            <a:pPr lvl="1"/>
            <a:r>
              <a:rPr lang="fi-FI"/>
              <a:t>DVV:kään ei voi tallentaa alle 15-vuotiaan asiakkaan tietoja ilman huoltajaa </a:t>
            </a:r>
            <a:endParaRPr lang="fi-FI">
              <a:cs typeface="Arial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7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Verohallinnon diapohja valkoinen">
  <a:themeElements>
    <a:clrScheme name="Verohallinon diapohja">
      <a:dk1>
        <a:srgbClr val="262626"/>
      </a:dk1>
      <a:lt1>
        <a:srgbClr val="FFFFFF"/>
      </a:lt1>
      <a:dk2>
        <a:srgbClr val="F0F4F0"/>
      </a:dk2>
      <a:lt2>
        <a:srgbClr val="000000"/>
      </a:lt2>
      <a:accent1>
        <a:srgbClr val="006600"/>
      </a:accent1>
      <a:accent2>
        <a:srgbClr val="66A366"/>
      </a:accent2>
      <a:accent3>
        <a:srgbClr val="66CC99"/>
      </a:accent3>
      <a:accent4>
        <a:srgbClr val="D8D8D8"/>
      </a:accent4>
      <a:accent5>
        <a:srgbClr val="FF9933"/>
      </a:accent5>
      <a:accent6>
        <a:srgbClr val="004C0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0710E7A8-AD19-4DF3-98E2-99105197BA97}" vid="{966D2068-6FB3-4FB8-BEDE-22023730673D}"/>
    </a:ext>
  </a:extLst>
</a:theme>
</file>

<file path=ppt/theme/theme2.xml><?xml version="1.0" encoding="utf-8"?>
<a:theme xmlns:a="http://schemas.openxmlformats.org/drawingml/2006/main" name="Verohallinnon diapohja vaalea vihreä">
  <a:themeElements>
    <a:clrScheme name="Verohallinnon diapohja">
      <a:dk1>
        <a:srgbClr val="000000"/>
      </a:dk1>
      <a:lt1>
        <a:srgbClr val="FFFFFF"/>
      </a:lt1>
      <a:dk2>
        <a:srgbClr val="006600"/>
      </a:dk2>
      <a:lt2>
        <a:srgbClr val="F0F4F0"/>
      </a:lt2>
      <a:accent1>
        <a:srgbClr val="FF9933"/>
      </a:accent1>
      <a:accent2>
        <a:srgbClr val="C1EAD6"/>
      </a:accent2>
      <a:accent3>
        <a:srgbClr val="FFFFFF"/>
      </a:accent3>
      <a:accent4>
        <a:srgbClr val="000000"/>
      </a:accent4>
      <a:accent5>
        <a:srgbClr val="66A366"/>
      </a:accent5>
      <a:accent6>
        <a:srgbClr val="66CC99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0710E7A8-AD19-4DF3-98E2-99105197BA97}" vid="{AAB31AC1-6D43-4FA7-AC98-5B60E06C8BA1}"/>
    </a:ext>
  </a:extLst>
</a:theme>
</file>

<file path=ppt/theme/theme3.xml><?xml version="1.0" encoding="utf-8"?>
<a:theme xmlns:a="http://schemas.openxmlformats.org/drawingml/2006/main" name="Verohallinnon diapohja mintunvihreä">
  <a:themeElements>
    <a:clrScheme name="Verohallinnon diapohja">
      <a:dk1>
        <a:srgbClr val="000000"/>
      </a:dk1>
      <a:lt1>
        <a:srgbClr val="FFFFFF"/>
      </a:lt1>
      <a:dk2>
        <a:srgbClr val="006600"/>
      </a:dk2>
      <a:lt2>
        <a:srgbClr val="F0F4F0"/>
      </a:lt2>
      <a:accent1>
        <a:srgbClr val="FF9933"/>
      </a:accent1>
      <a:accent2>
        <a:srgbClr val="C1EAD6"/>
      </a:accent2>
      <a:accent3>
        <a:srgbClr val="FFFFFF"/>
      </a:accent3>
      <a:accent4>
        <a:srgbClr val="000000"/>
      </a:accent4>
      <a:accent5>
        <a:srgbClr val="66A366"/>
      </a:accent5>
      <a:accent6>
        <a:srgbClr val="66CC99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0710E7A8-AD19-4DF3-98E2-99105197BA97}" vid="{45AA3800-945C-4363-A577-A0D66ABC2209}"/>
    </a:ext>
  </a:extLst>
</a:theme>
</file>

<file path=ppt/theme/theme4.xml><?xml version="1.0" encoding="utf-8"?>
<a:theme xmlns:a="http://schemas.openxmlformats.org/drawingml/2006/main" name="1_Verohallinnon diapohja valkoinen">
  <a:themeElements>
    <a:clrScheme name="Verohallinon diapohja">
      <a:dk1>
        <a:srgbClr val="262626"/>
      </a:dk1>
      <a:lt1>
        <a:srgbClr val="FFFFFF"/>
      </a:lt1>
      <a:dk2>
        <a:srgbClr val="F0F4F0"/>
      </a:dk2>
      <a:lt2>
        <a:srgbClr val="000000"/>
      </a:lt2>
      <a:accent1>
        <a:srgbClr val="006600"/>
      </a:accent1>
      <a:accent2>
        <a:srgbClr val="66A366"/>
      </a:accent2>
      <a:accent3>
        <a:srgbClr val="66CC99"/>
      </a:accent3>
      <a:accent4>
        <a:srgbClr val="D8D8D8"/>
      </a:accent4>
      <a:accent5>
        <a:srgbClr val="FF9933"/>
      </a:accent5>
      <a:accent6>
        <a:srgbClr val="004C0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0710E7A8-AD19-4DF3-98E2-99105197BA97}" vid="{966D2068-6FB3-4FB8-BEDE-22023730673D}"/>
    </a:ext>
  </a:extLst>
</a:theme>
</file>

<file path=ppt/theme/theme5.xml><?xml version="1.0" encoding="utf-8"?>
<a:theme xmlns:a="http://schemas.openxmlformats.org/drawingml/2006/main" name="2_Verohallinnon diapohja valkoinen">
  <a:themeElements>
    <a:clrScheme name="Verohallinon diapohja">
      <a:dk1>
        <a:srgbClr val="262626"/>
      </a:dk1>
      <a:lt1>
        <a:srgbClr val="FFFFFF"/>
      </a:lt1>
      <a:dk2>
        <a:srgbClr val="F0F4F0"/>
      </a:dk2>
      <a:lt2>
        <a:srgbClr val="000000"/>
      </a:lt2>
      <a:accent1>
        <a:srgbClr val="006600"/>
      </a:accent1>
      <a:accent2>
        <a:srgbClr val="66A366"/>
      </a:accent2>
      <a:accent3>
        <a:srgbClr val="66CC99"/>
      </a:accent3>
      <a:accent4>
        <a:srgbClr val="D8D8D8"/>
      </a:accent4>
      <a:accent5>
        <a:srgbClr val="FF9933"/>
      </a:accent5>
      <a:accent6>
        <a:srgbClr val="004C0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0710E7A8-AD19-4DF3-98E2-99105197BA97}" vid="{966D2068-6FB3-4FB8-BEDE-22023730673D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43b50b-3836-4e3e-a3d1-9e991d6dffda">
      <Terms xmlns="http://schemas.microsoft.com/office/infopath/2007/PartnerControls"/>
    </lcf76f155ced4ddcb4097134ff3c332f>
    <TaxCatchAll xmlns="c8710128-796d-4ca8-b74d-ec79ef8f65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F4A2B1AB239274DBC8CD5D03862749A" ma:contentTypeVersion="18" ma:contentTypeDescription="Luo uusi asiakirja." ma:contentTypeScope="" ma:versionID="ec47a4ce690731400c7994ac1825e3e6">
  <xsd:schema xmlns:xsd="http://www.w3.org/2001/XMLSchema" xmlns:xs="http://www.w3.org/2001/XMLSchema" xmlns:p="http://schemas.microsoft.com/office/2006/metadata/properties" xmlns:ns2="1f43b50b-3836-4e3e-a3d1-9e991d6dffda" xmlns:ns3="c8710128-796d-4ca8-b74d-ec79ef8f6558" targetNamespace="http://schemas.microsoft.com/office/2006/metadata/properties" ma:root="true" ma:fieldsID="782e7e25bb5f01378f086f03c11dfd7d" ns2:_="" ns3:_="">
    <xsd:import namespace="1f43b50b-3836-4e3e-a3d1-9e991d6dffda"/>
    <xsd:import namespace="c8710128-796d-4ca8-b74d-ec79ef8f65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3b50b-3836-4e3e-a3d1-9e991d6d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a8169e37-5a2f-4fde-9512-b8f1faa63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10128-796d-4ca8-b74d-ec79ef8f65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f63247-3e8e-4b39-b573-c89f696c48aa}" ma:internalName="TaxCatchAll" ma:showField="CatchAllData" ma:web="c8710128-796d-4ca8-b74d-ec79ef8f6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11C02-E1F2-4DB8-8F92-8C4D5A0FF36A}">
  <ds:schemaRefs>
    <ds:schemaRef ds:uri="1f43b50b-3836-4e3e-a3d1-9e991d6dffda"/>
    <ds:schemaRef ds:uri="c8710128-796d-4ca8-b74d-ec79ef8f65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FE32D6-365D-43D8-BF4A-ADA694C08810}">
  <ds:schemaRefs>
    <ds:schemaRef ds:uri="1f43b50b-3836-4e3e-a3d1-9e991d6dffda"/>
    <ds:schemaRef ds:uri="c8710128-796d-4ca8-b74d-ec79ef8f65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B0F67F-5D83-49AF-B3EC-35C7BEA343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Verohallinnon diapohja</Template>
  <TotalTime>120</TotalTime>
  <Words>1082</Words>
  <Application>Microsoft Office PowerPoint</Application>
  <PresentationFormat>Laajakuva</PresentationFormat>
  <Paragraphs>136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Verohallinnon diapohja valkoinen</vt:lpstr>
      <vt:lpstr>Verohallinnon diapohja vaalea vihreä</vt:lpstr>
      <vt:lpstr>Verohallinnon diapohja mintunvihreä</vt:lpstr>
      <vt:lpstr>1_Verohallinnon diapohja valkoinen</vt:lpstr>
      <vt:lpstr>2_Verohallinnon diapohja valkoinen</vt:lpstr>
      <vt:lpstr>Kesän kausityöntekijät - vinkkejä sujuvaan asioitiin </vt:lpstr>
      <vt:lpstr>Keitä me olemme?</vt:lpstr>
      <vt:lpstr>Ennakkoon esitetyt kysymykset</vt:lpstr>
      <vt:lpstr>Yleistä</vt:lpstr>
      <vt:lpstr>2025 rekisteröintipaikkakunnat</vt:lpstr>
      <vt:lpstr>Suunnitellut jalkautumistilaisuudet</vt:lpstr>
      <vt:lpstr> Kausityöntekijöiden asiointi</vt:lpstr>
      <vt:lpstr>Rekisteröinti ja verokortti</vt:lpstr>
      <vt:lpstr>Rekisteröinnin edellytykset</vt:lpstr>
      <vt:lpstr>Työnteko-oikeus Suomessa </vt:lpstr>
      <vt:lpstr>Rekisteröinnissä tarvittavat asiakirjat</vt:lpstr>
      <vt:lpstr>Verokortti</vt:lpstr>
      <vt:lpstr>Huomioita lomakkeista</vt:lpstr>
      <vt:lpstr>Tietoa kausityöntekijöiden verotuksesta</vt:lpstr>
      <vt:lpstr>Ohjausta asiakkaille</vt:lpstr>
      <vt:lpstr>Kiitos </vt:lpstr>
    </vt:vector>
  </TitlesOfParts>
  <Company>Verohallinto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Kesän kausityöntekijät - vinkkejä sujuvaan asioitiin </dc:title>
  <dc:creator>Luukkonen Terhi (Verotus/Iisalmi)</dc:creator>
  <cp:lastModifiedBy>Luukkonen Terhi (Verotus/Iisalmi)</cp:lastModifiedBy>
  <cp:revision>2</cp:revision>
  <dcterms:created xsi:type="dcterms:W3CDTF">2025-05-22T11:31:05Z</dcterms:created>
  <dcterms:modified xsi:type="dcterms:W3CDTF">2025-05-26T06:36:23Z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f51444-ae10-438e-b4dd-2a36f2c39f36_Enabled">
    <vt:lpwstr>true</vt:lpwstr>
  </property>
  <property fmtid="{D5CDD505-2E9C-101B-9397-08002B2CF9AE}" pid="3" name="MSIP_Label_f2f51444-ae10-438e-b4dd-2a36f2c39f36_SetDate">
    <vt:lpwstr>2025-05-22T11:32:16Z</vt:lpwstr>
  </property>
  <property fmtid="{D5CDD505-2E9C-101B-9397-08002B2CF9AE}" pid="4" name="MSIP_Label_f2f51444-ae10-438e-b4dd-2a36f2c39f36_Method">
    <vt:lpwstr>Standard</vt:lpwstr>
  </property>
  <property fmtid="{D5CDD505-2E9C-101B-9397-08002B2CF9AE}" pid="5" name="MSIP_Label_f2f51444-ae10-438e-b4dd-2a36f2c39f36_Name">
    <vt:lpwstr>Sisäinen</vt:lpwstr>
  </property>
  <property fmtid="{D5CDD505-2E9C-101B-9397-08002B2CF9AE}" pid="6" name="MSIP_Label_f2f51444-ae10-438e-b4dd-2a36f2c39f36_SiteId">
    <vt:lpwstr>2fb08174-a150-479d-8d15-2174da71a11a</vt:lpwstr>
  </property>
  <property fmtid="{D5CDD505-2E9C-101B-9397-08002B2CF9AE}" pid="7" name="MSIP_Label_f2f51444-ae10-438e-b4dd-2a36f2c39f36_ActionId">
    <vt:lpwstr>d9c811fd-1b4b-463b-b64f-a59eef33aa77</vt:lpwstr>
  </property>
  <property fmtid="{D5CDD505-2E9C-101B-9397-08002B2CF9AE}" pid="8" name="MSIP_Label_f2f51444-ae10-438e-b4dd-2a36f2c39f36_ContentBits">
    <vt:lpwstr>0</vt:lpwstr>
  </property>
  <property fmtid="{D5CDD505-2E9C-101B-9397-08002B2CF9AE}" pid="9" name="ContentTypeId">
    <vt:lpwstr>0x0101002F4A2B1AB239274DBC8CD5D03862749A</vt:lpwstr>
  </property>
  <property fmtid="{D5CDD505-2E9C-101B-9397-08002B2CF9AE}" pid="10" name="MediaServiceImageTags">
    <vt:lpwstr/>
  </property>
</Properties>
</file>